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71bbc1832747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1c925238f7415d"/>
  </p:sldMasterIdLst>
  <p:sldIdLst>
    <p:sldId xmlns:r="http://schemas.openxmlformats.org/officeDocument/2006/relationships" id="256" r:id="R0c320cf0e1fa4399"/>
    <p:sldId xmlns:r="http://schemas.openxmlformats.org/officeDocument/2006/relationships" id="257" r:id="Rbc50e59b14dd4b7f"/>
    <p:sldId xmlns:r="http://schemas.openxmlformats.org/officeDocument/2006/relationships" id="258" r:id="R0d06cf353fe04c4e"/>
    <p:sldId xmlns:r="http://schemas.openxmlformats.org/officeDocument/2006/relationships" id="259" r:id="R63a1305f283b449e"/>
    <p:sldId xmlns:r="http://schemas.openxmlformats.org/officeDocument/2006/relationships" id="260" r:id="Rb76f29e9370b4b95"/>
    <p:sldId xmlns:r="http://schemas.openxmlformats.org/officeDocument/2006/relationships" id="261" r:id="R0f33041e2a9e4d90"/>
    <p:sldId xmlns:r="http://schemas.openxmlformats.org/officeDocument/2006/relationships" id="262" r:id="R0a25431610704a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c925238f7415d" /><Relationship Type="http://schemas.openxmlformats.org/officeDocument/2006/relationships/slide" Target="/ppt/slides/slide1.xml" Id="R0c320cf0e1fa4399" /><Relationship Type="http://schemas.openxmlformats.org/officeDocument/2006/relationships/slide" Target="/ppt/slides/slide2.xml" Id="Rbc50e59b14dd4b7f" /><Relationship Type="http://schemas.openxmlformats.org/officeDocument/2006/relationships/slide" Target="/ppt/slides/slide3.xml" Id="R0d06cf353fe04c4e" /><Relationship Type="http://schemas.openxmlformats.org/officeDocument/2006/relationships/slide" Target="/ppt/slides/slide4.xml" Id="R63a1305f283b449e" /><Relationship Type="http://schemas.openxmlformats.org/officeDocument/2006/relationships/slide" Target="/ppt/slides/slide5.xml" Id="Rb76f29e9370b4b95" /><Relationship Type="http://schemas.openxmlformats.org/officeDocument/2006/relationships/slide" Target="/ppt/slides/slide6.xml" Id="R0f33041e2a9e4d90" /><Relationship Type="http://schemas.openxmlformats.org/officeDocument/2006/relationships/slide" Target="/ppt/slides/slide7.xml" Id="R0a25431610704a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680cddec347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c3e0e8c2c4253" /><Relationship Type="http://schemas.openxmlformats.org/officeDocument/2006/relationships/theme" Target="/ppt/slideMasters/theme/theme1.xml" Id="R6d0f5538296046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4c3e0e8c2c42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dafff458847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d10efd33a4e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fea7047f24d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37e83dd4446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1609d14494e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2f8482c524a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985529d924d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BN FAMILIERÅDGIVNING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FAMILIERÅDGIVNING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313 366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NILSSEN BÅRD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Meierkollen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912 065 251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