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0ff25e7d6349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82d35b8af447a"/>
  </p:sldMasterIdLst>
  <p:sldIdLst>
    <p:sldId xmlns:r="http://schemas.openxmlformats.org/officeDocument/2006/relationships" id="256" r:id="R45c314f009aa4c5d"/>
    <p:sldId xmlns:r="http://schemas.openxmlformats.org/officeDocument/2006/relationships" id="257" r:id="Ra24a845955b34292"/>
    <p:sldId xmlns:r="http://schemas.openxmlformats.org/officeDocument/2006/relationships" id="258" r:id="R0239860c737e49fd"/>
    <p:sldId xmlns:r="http://schemas.openxmlformats.org/officeDocument/2006/relationships" id="259" r:id="R37bb1625740a4a5d"/>
    <p:sldId xmlns:r="http://schemas.openxmlformats.org/officeDocument/2006/relationships" id="260" r:id="Rdcefaa1c3b1044e0"/>
    <p:sldId xmlns:r="http://schemas.openxmlformats.org/officeDocument/2006/relationships" id="261" r:id="R2387df29583249e4"/>
    <p:sldId xmlns:r="http://schemas.openxmlformats.org/officeDocument/2006/relationships" id="262" r:id="R6bd0bf80fdbc4e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82d35b8af447a" /><Relationship Type="http://schemas.openxmlformats.org/officeDocument/2006/relationships/slide" Target="/ppt/slides/slide1.xml" Id="R45c314f009aa4c5d" /><Relationship Type="http://schemas.openxmlformats.org/officeDocument/2006/relationships/slide" Target="/ppt/slides/slide2.xml" Id="Ra24a845955b34292" /><Relationship Type="http://schemas.openxmlformats.org/officeDocument/2006/relationships/slide" Target="/ppt/slides/slide3.xml" Id="R0239860c737e49fd" /><Relationship Type="http://schemas.openxmlformats.org/officeDocument/2006/relationships/slide" Target="/ppt/slides/slide4.xml" Id="R37bb1625740a4a5d" /><Relationship Type="http://schemas.openxmlformats.org/officeDocument/2006/relationships/slide" Target="/ppt/slides/slide5.xml" Id="Rdcefaa1c3b1044e0" /><Relationship Type="http://schemas.openxmlformats.org/officeDocument/2006/relationships/slide" Target="/ppt/slides/slide6.xml" Id="R2387df29583249e4" /><Relationship Type="http://schemas.openxmlformats.org/officeDocument/2006/relationships/slide" Target="/ppt/slides/slide7.xml" Id="R6bd0bf80fdbc4e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8c048e0cf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227e1250f4f7c" /><Relationship Type="http://schemas.openxmlformats.org/officeDocument/2006/relationships/theme" Target="/ppt/slideMasters/theme/theme1.xml" Id="Rc8a80b6d32b440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c227e1250f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a8c66f3e543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810b05bbc44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039a0d431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9cb3b0d9448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b08e2a7f4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2f7f9a5e342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f1a2b6a64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OPAL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18 455 470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33 660 838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NUBDAL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Gullvikbrekka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912 068 641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