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f6c99e928844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653c758d1b4223"/>
  </p:sldMasterIdLst>
  <p:sldIdLst>
    <p:sldId xmlns:r="http://schemas.openxmlformats.org/officeDocument/2006/relationships" id="256" r:id="R3c1599b0b7fa498e"/>
    <p:sldId xmlns:r="http://schemas.openxmlformats.org/officeDocument/2006/relationships" id="257" r:id="R2ca12f1e29b34eec"/>
    <p:sldId xmlns:r="http://schemas.openxmlformats.org/officeDocument/2006/relationships" id="258" r:id="Rdc31e11d1f0b4f1b"/>
    <p:sldId xmlns:r="http://schemas.openxmlformats.org/officeDocument/2006/relationships" id="259" r:id="R5552eead5e6946b4"/>
    <p:sldId xmlns:r="http://schemas.openxmlformats.org/officeDocument/2006/relationships" id="260" r:id="R3dc98adb260c410e"/>
    <p:sldId xmlns:r="http://schemas.openxmlformats.org/officeDocument/2006/relationships" id="261" r:id="R68a4b334396847a6"/>
    <p:sldId xmlns:r="http://schemas.openxmlformats.org/officeDocument/2006/relationships" id="262" r:id="R64ae20eced48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53c758d1b4223" /><Relationship Type="http://schemas.openxmlformats.org/officeDocument/2006/relationships/slide" Target="/ppt/slides/slide1.xml" Id="R3c1599b0b7fa498e" /><Relationship Type="http://schemas.openxmlformats.org/officeDocument/2006/relationships/slide" Target="/ppt/slides/slide2.xml" Id="R2ca12f1e29b34eec" /><Relationship Type="http://schemas.openxmlformats.org/officeDocument/2006/relationships/slide" Target="/ppt/slides/slide3.xml" Id="Rdc31e11d1f0b4f1b" /><Relationship Type="http://schemas.openxmlformats.org/officeDocument/2006/relationships/slide" Target="/ppt/slides/slide4.xml" Id="R5552eead5e6946b4" /><Relationship Type="http://schemas.openxmlformats.org/officeDocument/2006/relationships/slide" Target="/ppt/slides/slide5.xml" Id="R3dc98adb260c410e" /><Relationship Type="http://schemas.openxmlformats.org/officeDocument/2006/relationships/slide" Target="/ppt/slides/slide6.xml" Id="R68a4b334396847a6" /><Relationship Type="http://schemas.openxmlformats.org/officeDocument/2006/relationships/slide" Target="/ppt/slides/slide7.xml" Id="R64ae20eced48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1081e3286646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306ec88b64c5e" /><Relationship Type="http://schemas.openxmlformats.org/officeDocument/2006/relationships/theme" Target="/ppt/slideMasters/theme/theme1.xml" Id="R96c4282bd7794a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f306ec88b64c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7a85663e84f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c6e7cb98341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74efa57e94e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09ccfc93e44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1bf4352b04f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fd2e5a0674f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7787f33c249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INFOLINK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INFOLINK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4 267 721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44 207 739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44 615 204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Johnsen, Lindbäckveien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912 091 384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