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89578af75b41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e043cc03874c52"/>
  </p:sldMasterIdLst>
  <p:sldIdLst>
    <p:sldId xmlns:r="http://schemas.openxmlformats.org/officeDocument/2006/relationships" id="256" r:id="R923cef46f70d49be"/>
    <p:sldId xmlns:r="http://schemas.openxmlformats.org/officeDocument/2006/relationships" id="257" r:id="R8e8c23361add4ba7"/>
    <p:sldId xmlns:r="http://schemas.openxmlformats.org/officeDocument/2006/relationships" id="258" r:id="R3c10958b7ca04c2c"/>
    <p:sldId xmlns:r="http://schemas.openxmlformats.org/officeDocument/2006/relationships" id="259" r:id="Ree4b006e1c2049d4"/>
    <p:sldId xmlns:r="http://schemas.openxmlformats.org/officeDocument/2006/relationships" id="260" r:id="R1f25458257524689"/>
    <p:sldId xmlns:r="http://schemas.openxmlformats.org/officeDocument/2006/relationships" id="261" r:id="Rafdffada29414e11"/>
    <p:sldId xmlns:r="http://schemas.openxmlformats.org/officeDocument/2006/relationships" id="262" r:id="R049f658faeb946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043cc03874c52" /><Relationship Type="http://schemas.openxmlformats.org/officeDocument/2006/relationships/slide" Target="/ppt/slides/slide1.xml" Id="R923cef46f70d49be" /><Relationship Type="http://schemas.openxmlformats.org/officeDocument/2006/relationships/slide" Target="/ppt/slides/slide2.xml" Id="R8e8c23361add4ba7" /><Relationship Type="http://schemas.openxmlformats.org/officeDocument/2006/relationships/slide" Target="/ppt/slides/slide3.xml" Id="R3c10958b7ca04c2c" /><Relationship Type="http://schemas.openxmlformats.org/officeDocument/2006/relationships/slide" Target="/ppt/slides/slide4.xml" Id="Ree4b006e1c2049d4" /><Relationship Type="http://schemas.openxmlformats.org/officeDocument/2006/relationships/slide" Target="/ppt/slides/slide5.xml" Id="R1f25458257524689" /><Relationship Type="http://schemas.openxmlformats.org/officeDocument/2006/relationships/slide" Target="/ppt/slides/slide6.xml" Id="Rafdffada29414e11" /><Relationship Type="http://schemas.openxmlformats.org/officeDocument/2006/relationships/slide" Target="/ppt/slides/slide7.xml" Id="R049f658faeb946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6c66f9b0740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d7787000a40ab" /><Relationship Type="http://schemas.openxmlformats.org/officeDocument/2006/relationships/theme" Target="/ppt/slideMasters/theme/theme1.xml" Id="R1ccc4fa022bd4e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5d7787000a40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23f214cdf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7b2e238384d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03869563442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5d5cc67d845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933fc4b18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6a6cf82d748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2e28a9e3143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FRAMO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6 808 919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7 926 535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GUTTORMSEN MONA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Multi Regnskap AS, 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912 098 052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