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e9c40cff347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2e24cc9e24b6c"/>
  </p:sldMasterIdLst>
  <p:sldIdLst>
    <p:sldId xmlns:r="http://schemas.openxmlformats.org/officeDocument/2006/relationships" id="256" r:id="R43216da2473c4286"/>
    <p:sldId xmlns:r="http://schemas.openxmlformats.org/officeDocument/2006/relationships" id="257" r:id="R70774d22aaf840c2"/>
    <p:sldId xmlns:r="http://schemas.openxmlformats.org/officeDocument/2006/relationships" id="258" r:id="R8a3b053ca0d3469c"/>
    <p:sldId xmlns:r="http://schemas.openxmlformats.org/officeDocument/2006/relationships" id="259" r:id="R3161a35296494b83"/>
    <p:sldId xmlns:r="http://schemas.openxmlformats.org/officeDocument/2006/relationships" id="260" r:id="R9f1be4a704654b05"/>
    <p:sldId xmlns:r="http://schemas.openxmlformats.org/officeDocument/2006/relationships" id="261" r:id="R9b5184d81c7b4dfd"/>
    <p:sldId xmlns:r="http://schemas.openxmlformats.org/officeDocument/2006/relationships" id="262" r:id="Rff46c6612ccd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2e24cc9e24b6c" /><Relationship Type="http://schemas.openxmlformats.org/officeDocument/2006/relationships/slide" Target="/ppt/slides/slide1.xml" Id="R43216da2473c4286" /><Relationship Type="http://schemas.openxmlformats.org/officeDocument/2006/relationships/slide" Target="/ppt/slides/slide2.xml" Id="R70774d22aaf840c2" /><Relationship Type="http://schemas.openxmlformats.org/officeDocument/2006/relationships/slide" Target="/ppt/slides/slide3.xml" Id="R8a3b053ca0d3469c" /><Relationship Type="http://schemas.openxmlformats.org/officeDocument/2006/relationships/slide" Target="/ppt/slides/slide4.xml" Id="R3161a35296494b83" /><Relationship Type="http://schemas.openxmlformats.org/officeDocument/2006/relationships/slide" Target="/ppt/slides/slide5.xml" Id="R9f1be4a704654b05" /><Relationship Type="http://schemas.openxmlformats.org/officeDocument/2006/relationships/slide" Target="/ppt/slides/slide6.xml" Id="R9b5184d81c7b4dfd" /><Relationship Type="http://schemas.openxmlformats.org/officeDocument/2006/relationships/slide" Target="/ppt/slides/slide7.xml" Id="Rff46c6612ccd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37d95654441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d739ce3d64916" /><Relationship Type="http://schemas.openxmlformats.org/officeDocument/2006/relationships/theme" Target="/ppt/slideMasters/theme/theme1.xml" Id="R4e7cb770c0fe41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fd739ce3d649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5d3bfd6ec46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99af7111b47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e0135270245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df851ea66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f96410bbc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e50d1fb0d4a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c6d23db7545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LØKKA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FJELDSTAD BERGLIND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Storløkkaveien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912 100 545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