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f9fef27176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d3c2c61b54149"/>
  </p:sldMasterIdLst>
  <p:sldIdLst>
    <p:sldId xmlns:r="http://schemas.openxmlformats.org/officeDocument/2006/relationships" id="256" r:id="R1b980d6f246641ef"/>
    <p:sldId xmlns:r="http://schemas.openxmlformats.org/officeDocument/2006/relationships" id="257" r:id="Ra564010b7abc46bd"/>
    <p:sldId xmlns:r="http://schemas.openxmlformats.org/officeDocument/2006/relationships" id="258" r:id="R499093cfb17c4e8e"/>
    <p:sldId xmlns:r="http://schemas.openxmlformats.org/officeDocument/2006/relationships" id="259" r:id="R686ec33b11b84793"/>
    <p:sldId xmlns:r="http://schemas.openxmlformats.org/officeDocument/2006/relationships" id="260" r:id="Re3489cbe5ad44369"/>
    <p:sldId xmlns:r="http://schemas.openxmlformats.org/officeDocument/2006/relationships" id="261" r:id="R6a9aef550c30461c"/>
    <p:sldId xmlns:r="http://schemas.openxmlformats.org/officeDocument/2006/relationships" id="262" r:id="R7110877f071549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d3c2c61b54149" /><Relationship Type="http://schemas.openxmlformats.org/officeDocument/2006/relationships/slide" Target="/ppt/slides/slide1.xml" Id="R1b980d6f246641ef" /><Relationship Type="http://schemas.openxmlformats.org/officeDocument/2006/relationships/slide" Target="/ppt/slides/slide2.xml" Id="Ra564010b7abc46bd" /><Relationship Type="http://schemas.openxmlformats.org/officeDocument/2006/relationships/slide" Target="/ppt/slides/slide3.xml" Id="R499093cfb17c4e8e" /><Relationship Type="http://schemas.openxmlformats.org/officeDocument/2006/relationships/slide" Target="/ppt/slides/slide4.xml" Id="R686ec33b11b84793" /><Relationship Type="http://schemas.openxmlformats.org/officeDocument/2006/relationships/slide" Target="/ppt/slides/slide5.xml" Id="Re3489cbe5ad44369" /><Relationship Type="http://schemas.openxmlformats.org/officeDocument/2006/relationships/slide" Target="/ppt/slides/slide6.xml" Id="R6a9aef550c30461c" /><Relationship Type="http://schemas.openxmlformats.org/officeDocument/2006/relationships/slide" Target="/ppt/slides/slide7.xml" Id="R7110877f071549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5203f73374b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6b11668fe493f" /><Relationship Type="http://schemas.openxmlformats.org/officeDocument/2006/relationships/theme" Target="/ppt/slideMasters/theme/theme1.xml" Id="R2946f8de4d39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6b11668fe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dc795df9c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b2ee8a10b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5d9499a9644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93aa1c56d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a6d901e6f4e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8142723da42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1fc026cbb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27 592 017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