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1f6408397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79144baa94604"/>
  </p:sldMasterIdLst>
  <p:sldIdLst>
    <p:sldId xmlns:r="http://schemas.openxmlformats.org/officeDocument/2006/relationships" id="256" r:id="R721fefa4d3444b0b"/>
    <p:sldId xmlns:r="http://schemas.openxmlformats.org/officeDocument/2006/relationships" id="257" r:id="R935a402d835f4e5d"/>
    <p:sldId xmlns:r="http://schemas.openxmlformats.org/officeDocument/2006/relationships" id="258" r:id="Ra6d35057dc1f4e59"/>
    <p:sldId xmlns:r="http://schemas.openxmlformats.org/officeDocument/2006/relationships" id="259" r:id="R91d665ca70044247"/>
    <p:sldId xmlns:r="http://schemas.openxmlformats.org/officeDocument/2006/relationships" id="260" r:id="R60eb8e0c92d04687"/>
    <p:sldId xmlns:r="http://schemas.openxmlformats.org/officeDocument/2006/relationships" id="261" r:id="R8bef0410234c42e8"/>
    <p:sldId xmlns:r="http://schemas.openxmlformats.org/officeDocument/2006/relationships" id="262" r:id="R25d2899eeca0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79144baa94604" /><Relationship Type="http://schemas.openxmlformats.org/officeDocument/2006/relationships/slide" Target="/ppt/slides/slide1.xml" Id="R721fefa4d3444b0b" /><Relationship Type="http://schemas.openxmlformats.org/officeDocument/2006/relationships/slide" Target="/ppt/slides/slide2.xml" Id="R935a402d835f4e5d" /><Relationship Type="http://schemas.openxmlformats.org/officeDocument/2006/relationships/slide" Target="/ppt/slides/slide3.xml" Id="Ra6d35057dc1f4e59" /><Relationship Type="http://schemas.openxmlformats.org/officeDocument/2006/relationships/slide" Target="/ppt/slides/slide4.xml" Id="R91d665ca70044247" /><Relationship Type="http://schemas.openxmlformats.org/officeDocument/2006/relationships/slide" Target="/ppt/slides/slide5.xml" Id="R60eb8e0c92d04687" /><Relationship Type="http://schemas.openxmlformats.org/officeDocument/2006/relationships/slide" Target="/ppt/slides/slide6.xml" Id="R8bef0410234c42e8" /><Relationship Type="http://schemas.openxmlformats.org/officeDocument/2006/relationships/slide" Target="/ppt/slides/slide7.xml" Id="R25d2899eeca0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35f5318a4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abeef1b74f6c" /><Relationship Type="http://schemas.openxmlformats.org/officeDocument/2006/relationships/theme" Target="/ppt/slideMasters/theme/theme1.xml" Id="R72c736b4b33d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2abeef1b7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7a2e074bb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872edc48c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c500b59b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aa295b00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4dfe3e4f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cd234d8641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c5695addc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GRØVIK 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91 496 050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14 862 007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137 435 844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160 392 250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LIADAL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MARGUNN LOVISE FURSETH LIADAL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Liadalsvegen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