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fd3ad48b1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149f17a584d78"/>
  </p:sldMasterIdLst>
  <p:sldIdLst>
    <p:sldId xmlns:r="http://schemas.openxmlformats.org/officeDocument/2006/relationships" id="256" r:id="R9d6a55ed87a24e0e"/>
    <p:sldId xmlns:r="http://schemas.openxmlformats.org/officeDocument/2006/relationships" id="257" r:id="Rc4d4578768f74579"/>
    <p:sldId xmlns:r="http://schemas.openxmlformats.org/officeDocument/2006/relationships" id="258" r:id="Rd7ef9d476b134870"/>
    <p:sldId xmlns:r="http://schemas.openxmlformats.org/officeDocument/2006/relationships" id="259" r:id="R660ce50e20eb4736"/>
    <p:sldId xmlns:r="http://schemas.openxmlformats.org/officeDocument/2006/relationships" id="260" r:id="Re3b1be6510ef40ab"/>
    <p:sldId xmlns:r="http://schemas.openxmlformats.org/officeDocument/2006/relationships" id="261" r:id="R10ad1aee6a2a487f"/>
    <p:sldId xmlns:r="http://schemas.openxmlformats.org/officeDocument/2006/relationships" id="262" r:id="Rfeab9d5afc31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149f17a584d78" /><Relationship Type="http://schemas.openxmlformats.org/officeDocument/2006/relationships/slide" Target="/ppt/slides/slide1.xml" Id="R9d6a55ed87a24e0e" /><Relationship Type="http://schemas.openxmlformats.org/officeDocument/2006/relationships/slide" Target="/ppt/slides/slide2.xml" Id="Rc4d4578768f74579" /><Relationship Type="http://schemas.openxmlformats.org/officeDocument/2006/relationships/slide" Target="/ppt/slides/slide3.xml" Id="Rd7ef9d476b134870" /><Relationship Type="http://schemas.openxmlformats.org/officeDocument/2006/relationships/slide" Target="/ppt/slides/slide4.xml" Id="R660ce50e20eb4736" /><Relationship Type="http://schemas.openxmlformats.org/officeDocument/2006/relationships/slide" Target="/ppt/slides/slide5.xml" Id="Re3b1be6510ef40ab" /><Relationship Type="http://schemas.openxmlformats.org/officeDocument/2006/relationships/slide" Target="/ppt/slides/slide6.xml" Id="R10ad1aee6a2a487f" /><Relationship Type="http://schemas.openxmlformats.org/officeDocument/2006/relationships/slide" Target="/ppt/slides/slide7.xml" Id="Rfeab9d5afc31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f2695a674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16d5dee14ef8" /><Relationship Type="http://schemas.openxmlformats.org/officeDocument/2006/relationships/theme" Target="/ppt/slideMasters/theme/theme1.xml" Id="R2d618508159f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316d5dee1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4bab24835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f740fc572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e8bf300d7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7dad4ec7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5dd5e370b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26930aa1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7c5eba04b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SUBITO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SUBITO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25 451 153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26 024 631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VEGARD AAKRE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Aakre Vik, Bjørnveien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912 170 101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