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90053e60d142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373826a82e4aea"/>
  </p:sldMasterIdLst>
  <p:sldIdLst>
    <p:sldId xmlns:r="http://schemas.openxmlformats.org/officeDocument/2006/relationships" id="256" r:id="R0921db541b634428"/>
    <p:sldId xmlns:r="http://schemas.openxmlformats.org/officeDocument/2006/relationships" id="257" r:id="R43b08fcbaea34cc4"/>
    <p:sldId xmlns:r="http://schemas.openxmlformats.org/officeDocument/2006/relationships" id="258" r:id="R3ac31002b29d4223"/>
    <p:sldId xmlns:r="http://schemas.openxmlformats.org/officeDocument/2006/relationships" id="259" r:id="Rcdcf6145aa7f4b03"/>
    <p:sldId xmlns:r="http://schemas.openxmlformats.org/officeDocument/2006/relationships" id="260" r:id="R76646e7ea67a49b9"/>
    <p:sldId xmlns:r="http://schemas.openxmlformats.org/officeDocument/2006/relationships" id="261" r:id="R8e659b8991fa4a70"/>
    <p:sldId xmlns:r="http://schemas.openxmlformats.org/officeDocument/2006/relationships" id="262" r:id="R7e6aca7288bf4d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373826a82e4aea" /><Relationship Type="http://schemas.openxmlformats.org/officeDocument/2006/relationships/slide" Target="/ppt/slides/slide1.xml" Id="R0921db541b634428" /><Relationship Type="http://schemas.openxmlformats.org/officeDocument/2006/relationships/slide" Target="/ppt/slides/slide2.xml" Id="R43b08fcbaea34cc4" /><Relationship Type="http://schemas.openxmlformats.org/officeDocument/2006/relationships/slide" Target="/ppt/slides/slide3.xml" Id="R3ac31002b29d4223" /><Relationship Type="http://schemas.openxmlformats.org/officeDocument/2006/relationships/slide" Target="/ppt/slides/slide4.xml" Id="Rcdcf6145aa7f4b03" /><Relationship Type="http://schemas.openxmlformats.org/officeDocument/2006/relationships/slide" Target="/ppt/slides/slide5.xml" Id="R76646e7ea67a49b9" /><Relationship Type="http://schemas.openxmlformats.org/officeDocument/2006/relationships/slide" Target="/ppt/slides/slide6.xml" Id="R8e659b8991fa4a70" /><Relationship Type="http://schemas.openxmlformats.org/officeDocument/2006/relationships/slide" Target="/ppt/slides/slide7.xml" Id="R7e6aca7288bf4d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f0bb4d635c43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835b8f2fc04f6c" /><Relationship Type="http://schemas.openxmlformats.org/officeDocument/2006/relationships/theme" Target="/ppt/slideMasters/theme/theme1.xml" Id="R29bfa2a9a9544c0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7835b8f2fc04f6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20f20ab45746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bb97625f2b4b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eb3dffe6a84b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6a7fb3b8a244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02bd7c0207473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eb2c01a1fe4d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09460c538442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CLAUSEN REKNESKAP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CLAUSEN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CLAUSEN REKNESKAP AS ble etablert [år] og holder til i Årdalstangen.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CLAUSEN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CLAUSEN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CLAUSEN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−10 124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98 376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CLAUSEN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WENCHE CLAUSEN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CLAUSEN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Kringlevegen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6885 Årdalstangen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912 180 581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CLAUSEN REKNESKAP AS</a:t>
            </a:r>
          </a:p>
        </p:txBody>
      </p:sp>
    </p:spTree>
  </p:cSld>
  <p:clrMapOvr>
    <a:masterClrMapping xmlns:a="http://schemas.openxmlformats.org/drawingml/2006/main"/>
  </p:clrMapOvr>
</p:sld>
</file>