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e0004a4e1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ef64a419844e5"/>
  </p:sldMasterIdLst>
  <p:sldIdLst>
    <p:sldId xmlns:r="http://schemas.openxmlformats.org/officeDocument/2006/relationships" id="256" r:id="R965fb188e13e4156"/>
    <p:sldId xmlns:r="http://schemas.openxmlformats.org/officeDocument/2006/relationships" id="257" r:id="R55cbc279dff347de"/>
    <p:sldId xmlns:r="http://schemas.openxmlformats.org/officeDocument/2006/relationships" id="258" r:id="R4896ca12b43c46b9"/>
    <p:sldId xmlns:r="http://schemas.openxmlformats.org/officeDocument/2006/relationships" id="259" r:id="Rdb5a8751abd448bc"/>
    <p:sldId xmlns:r="http://schemas.openxmlformats.org/officeDocument/2006/relationships" id="260" r:id="R2aaac9a87c604ff9"/>
    <p:sldId xmlns:r="http://schemas.openxmlformats.org/officeDocument/2006/relationships" id="261" r:id="Rb6d8b7297fc8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ef64a419844e5" /><Relationship Type="http://schemas.openxmlformats.org/officeDocument/2006/relationships/slide" Target="/ppt/slides/slide1.xml" Id="R965fb188e13e4156" /><Relationship Type="http://schemas.openxmlformats.org/officeDocument/2006/relationships/slide" Target="/ppt/slides/slide2.xml" Id="R55cbc279dff347de" /><Relationship Type="http://schemas.openxmlformats.org/officeDocument/2006/relationships/slide" Target="/ppt/slides/slide3.xml" Id="R4896ca12b43c46b9" /><Relationship Type="http://schemas.openxmlformats.org/officeDocument/2006/relationships/slide" Target="/ppt/slides/slide4.xml" Id="Rdb5a8751abd448bc" /><Relationship Type="http://schemas.openxmlformats.org/officeDocument/2006/relationships/slide" Target="/ppt/slides/slide5.xml" Id="R2aaac9a87c604ff9" /><Relationship Type="http://schemas.openxmlformats.org/officeDocument/2006/relationships/slide" Target="/ppt/slides/slide6.xml" Id="Rb6d8b7297fc8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a98501bbb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544f5075465d" /><Relationship Type="http://schemas.openxmlformats.org/officeDocument/2006/relationships/theme" Target="/ppt/slideMasters/theme/theme1.xml" Id="R75b3ba24a39d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8544f5075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d3d29198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2bdea13aa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5f267956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829b5a37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37833490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0d92d9c1e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