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db7a0ab3d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4c7914010463a"/>
  </p:sldMasterIdLst>
  <p:sldIdLst>
    <p:sldId xmlns:r="http://schemas.openxmlformats.org/officeDocument/2006/relationships" id="256" r:id="R01014fa18e1a4b20"/>
    <p:sldId xmlns:r="http://schemas.openxmlformats.org/officeDocument/2006/relationships" id="257" r:id="R1b82bd553fdf4886"/>
    <p:sldId xmlns:r="http://schemas.openxmlformats.org/officeDocument/2006/relationships" id="258" r:id="R39532e04a2a743a9"/>
    <p:sldId xmlns:r="http://schemas.openxmlformats.org/officeDocument/2006/relationships" id="259" r:id="R52e43558a69e40cd"/>
    <p:sldId xmlns:r="http://schemas.openxmlformats.org/officeDocument/2006/relationships" id="260" r:id="Rffb250e1cf274aee"/>
    <p:sldId xmlns:r="http://schemas.openxmlformats.org/officeDocument/2006/relationships" id="261" r:id="R0be9546de2904af6"/>
    <p:sldId xmlns:r="http://schemas.openxmlformats.org/officeDocument/2006/relationships" id="262" r:id="R4c4440c8af3b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4c7914010463a" /><Relationship Type="http://schemas.openxmlformats.org/officeDocument/2006/relationships/slide" Target="/ppt/slides/slide1.xml" Id="R01014fa18e1a4b20" /><Relationship Type="http://schemas.openxmlformats.org/officeDocument/2006/relationships/slide" Target="/ppt/slides/slide2.xml" Id="R1b82bd553fdf4886" /><Relationship Type="http://schemas.openxmlformats.org/officeDocument/2006/relationships/slide" Target="/ppt/slides/slide3.xml" Id="R39532e04a2a743a9" /><Relationship Type="http://schemas.openxmlformats.org/officeDocument/2006/relationships/slide" Target="/ppt/slides/slide4.xml" Id="R52e43558a69e40cd" /><Relationship Type="http://schemas.openxmlformats.org/officeDocument/2006/relationships/slide" Target="/ppt/slides/slide5.xml" Id="Rffb250e1cf274aee" /><Relationship Type="http://schemas.openxmlformats.org/officeDocument/2006/relationships/slide" Target="/ppt/slides/slide6.xml" Id="R0be9546de2904af6" /><Relationship Type="http://schemas.openxmlformats.org/officeDocument/2006/relationships/slide" Target="/ppt/slides/slide7.xml" Id="R4c4440c8af3b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5e089c960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56fb7f2584a8b" /><Relationship Type="http://schemas.openxmlformats.org/officeDocument/2006/relationships/theme" Target="/ppt/slideMasters/theme/theme1.xml" Id="R1b932b402a0a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56fb7f258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99b2671db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ac09eef3e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51d7c3d62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220b1c546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b1e2cd22e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f8158e9e8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65900a72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ANETTE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LONE HJERTAAS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ANNA HELENE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JOHNNY ARILD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