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14cfb045a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425b6f4ec4c18"/>
  </p:sldMasterIdLst>
  <p:sldIdLst>
    <p:sldId xmlns:r="http://schemas.openxmlformats.org/officeDocument/2006/relationships" id="256" r:id="Rd601ff0092a1453c"/>
    <p:sldId xmlns:r="http://schemas.openxmlformats.org/officeDocument/2006/relationships" id="257" r:id="R401954684533476e"/>
    <p:sldId xmlns:r="http://schemas.openxmlformats.org/officeDocument/2006/relationships" id="258" r:id="Rdec6cbc1d7bb4012"/>
    <p:sldId xmlns:r="http://schemas.openxmlformats.org/officeDocument/2006/relationships" id="259" r:id="R440795681848422e"/>
    <p:sldId xmlns:r="http://schemas.openxmlformats.org/officeDocument/2006/relationships" id="260" r:id="R0ed0e99aabca4266"/>
    <p:sldId xmlns:r="http://schemas.openxmlformats.org/officeDocument/2006/relationships" id="261" r:id="R558724f85ab24398"/>
    <p:sldId xmlns:r="http://schemas.openxmlformats.org/officeDocument/2006/relationships" id="262" r:id="Re3444fba188c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425b6f4ec4c18" /><Relationship Type="http://schemas.openxmlformats.org/officeDocument/2006/relationships/slide" Target="/ppt/slides/slide1.xml" Id="Rd601ff0092a1453c" /><Relationship Type="http://schemas.openxmlformats.org/officeDocument/2006/relationships/slide" Target="/ppt/slides/slide2.xml" Id="R401954684533476e" /><Relationship Type="http://schemas.openxmlformats.org/officeDocument/2006/relationships/slide" Target="/ppt/slides/slide3.xml" Id="Rdec6cbc1d7bb4012" /><Relationship Type="http://schemas.openxmlformats.org/officeDocument/2006/relationships/slide" Target="/ppt/slides/slide4.xml" Id="R440795681848422e" /><Relationship Type="http://schemas.openxmlformats.org/officeDocument/2006/relationships/slide" Target="/ppt/slides/slide5.xml" Id="R0ed0e99aabca4266" /><Relationship Type="http://schemas.openxmlformats.org/officeDocument/2006/relationships/slide" Target="/ppt/slides/slide6.xml" Id="R558724f85ab24398" /><Relationship Type="http://schemas.openxmlformats.org/officeDocument/2006/relationships/slide" Target="/ppt/slides/slide7.xml" Id="Re3444fba188c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b7323cdfa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b59716d384cfe" /><Relationship Type="http://schemas.openxmlformats.org/officeDocument/2006/relationships/theme" Target="/ppt/slideMasters/theme/theme1.xml" Id="Refa480a89ee0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b59716d38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ca8af70cb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4c258015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c17540d0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a70aa6bf7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e79b5133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061ea4aa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98d79ea6f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21 408 724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25 422 594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SOMMERFELDT FREDRIK T.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Th. SOmmerfeldt, Ringstabekkveien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