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0c37751a87476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11c6443a5264b60"/>
  </p:sldMasterIdLst>
  <p:sldIdLst>
    <p:sldId xmlns:r="http://schemas.openxmlformats.org/officeDocument/2006/relationships" id="256" r:id="R0607eae427494fdd"/>
    <p:sldId xmlns:r="http://schemas.openxmlformats.org/officeDocument/2006/relationships" id="257" r:id="Rbbf31e58aa3a4323"/>
    <p:sldId xmlns:r="http://schemas.openxmlformats.org/officeDocument/2006/relationships" id="258" r:id="Rf896e14faecd42a2"/>
    <p:sldId xmlns:r="http://schemas.openxmlformats.org/officeDocument/2006/relationships" id="259" r:id="Rada0c8758aa44085"/>
    <p:sldId xmlns:r="http://schemas.openxmlformats.org/officeDocument/2006/relationships" id="260" r:id="R48f3d7322a884b10"/>
    <p:sldId xmlns:r="http://schemas.openxmlformats.org/officeDocument/2006/relationships" id="261" r:id="R19c1787533274d2c"/>
    <p:sldId xmlns:r="http://schemas.openxmlformats.org/officeDocument/2006/relationships" id="262" r:id="R54f8b0547a03466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1c6443a5264b60" /><Relationship Type="http://schemas.openxmlformats.org/officeDocument/2006/relationships/slide" Target="/ppt/slides/slide1.xml" Id="R0607eae427494fdd" /><Relationship Type="http://schemas.openxmlformats.org/officeDocument/2006/relationships/slide" Target="/ppt/slides/slide2.xml" Id="Rbbf31e58aa3a4323" /><Relationship Type="http://schemas.openxmlformats.org/officeDocument/2006/relationships/slide" Target="/ppt/slides/slide3.xml" Id="Rf896e14faecd42a2" /><Relationship Type="http://schemas.openxmlformats.org/officeDocument/2006/relationships/slide" Target="/ppt/slides/slide4.xml" Id="Rada0c8758aa44085" /><Relationship Type="http://schemas.openxmlformats.org/officeDocument/2006/relationships/slide" Target="/ppt/slides/slide5.xml" Id="R48f3d7322a884b10" /><Relationship Type="http://schemas.openxmlformats.org/officeDocument/2006/relationships/slide" Target="/ppt/slides/slide6.xml" Id="R19c1787533274d2c" /><Relationship Type="http://schemas.openxmlformats.org/officeDocument/2006/relationships/slide" Target="/ppt/slides/slide7.xml" Id="R54f8b0547a03466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8d2b45614a4e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ccf16b42e84692" /><Relationship Type="http://schemas.openxmlformats.org/officeDocument/2006/relationships/theme" Target="/ppt/slideMasters/theme/theme1.xml" Id="Rac5782bbbe2d494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ccf16b42e8469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2a1c4114c3493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db1e249161495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04d223a4f547f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9a5e105dc54a5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ed7a0ad76545b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f6fac74911445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071a96fc8b413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JSJ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JSJ INVEST AS ble etablert [år] og holder til i Andenes.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2 652 805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1 230 555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2 731 802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19 955 183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20 371 832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JOHNNY SIGMUND JØRGENSEN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LINDA JØRGENSEN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JØRGENSEN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Fridtjof Nansensgate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8480 Andenes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912 220 850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JSJ INVEST AS</a:t>
            </a:r>
          </a:p>
        </p:txBody>
      </p:sp>
    </p:spTree>
  </p:cSld>
  <p:clrMapOvr>
    <a:masterClrMapping xmlns:a="http://schemas.openxmlformats.org/drawingml/2006/main"/>
  </p:clrMapOvr>
</p:sld>
</file>