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20d0c6f62245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bacabd8f134cf4"/>
  </p:sldMasterIdLst>
  <p:sldIdLst>
    <p:sldId xmlns:r="http://schemas.openxmlformats.org/officeDocument/2006/relationships" id="256" r:id="Rfe3509e6c30d4538"/>
    <p:sldId xmlns:r="http://schemas.openxmlformats.org/officeDocument/2006/relationships" id="257" r:id="R6a06f08775834957"/>
    <p:sldId xmlns:r="http://schemas.openxmlformats.org/officeDocument/2006/relationships" id="258" r:id="Rf786818779534120"/>
    <p:sldId xmlns:r="http://schemas.openxmlformats.org/officeDocument/2006/relationships" id="259" r:id="Rcfb4c3a652a34955"/>
    <p:sldId xmlns:r="http://schemas.openxmlformats.org/officeDocument/2006/relationships" id="260" r:id="R6ae33c9d6aba4e19"/>
    <p:sldId xmlns:r="http://schemas.openxmlformats.org/officeDocument/2006/relationships" id="261" r:id="Ree07c68a5def4d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bacabd8f134cf4" /><Relationship Type="http://schemas.openxmlformats.org/officeDocument/2006/relationships/slide" Target="/ppt/slides/slide1.xml" Id="Rfe3509e6c30d4538" /><Relationship Type="http://schemas.openxmlformats.org/officeDocument/2006/relationships/slide" Target="/ppt/slides/slide2.xml" Id="R6a06f08775834957" /><Relationship Type="http://schemas.openxmlformats.org/officeDocument/2006/relationships/slide" Target="/ppt/slides/slide3.xml" Id="Rf786818779534120" /><Relationship Type="http://schemas.openxmlformats.org/officeDocument/2006/relationships/slide" Target="/ppt/slides/slide4.xml" Id="Rcfb4c3a652a34955" /><Relationship Type="http://schemas.openxmlformats.org/officeDocument/2006/relationships/slide" Target="/ppt/slides/slide5.xml" Id="R6ae33c9d6aba4e19" /><Relationship Type="http://schemas.openxmlformats.org/officeDocument/2006/relationships/slide" Target="/ppt/slides/slide6.xml" Id="Ree07c68a5def4d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18e3c6848042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92c8aed0645bd" /><Relationship Type="http://schemas.openxmlformats.org/officeDocument/2006/relationships/theme" Target="/ppt/slideMasters/theme/theme1.xml" Id="Rccf4864ec91840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b92c8aed0645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0bc782b4c45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b0eed96eb48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f8571a8ab41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1e30196b04e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c6827f7ed45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6f3649ccf47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TRYGVE TØNJUM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TØNJUM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TØNJUM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TØNJUM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TØNJUM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TØNJUM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8 750 201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4 029 551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13 458 950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59 215 194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88 755 786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TØNJUM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Minde allé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912 238 792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TØNJUM AS</a:t>
            </a:r>
          </a:p>
        </p:txBody>
      </p:sp>
    </p:spTree>
  </p:cSld>
  <p:clrMapOvr>
    <a:masterClrMapping xmlns:a="http://schemas.openxmlformats.org/drawingml/2006/main"/>
  </p:clrMapOvr>
</p:sld>
</file>