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846876a9f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3bdebbca944f0"/>
  </p:sldMasterIdLst>
  <p:sldIdLst>
    <p:sldId xmlns:r="http://schemas.openxmlformats.org/officeDocument/2006/relationships" id="256" r:id="Raa10d911351f45fc"/>
    <p:sldId xmlns:r="http://schemas.openxmlformats.org/officeDocument/2006/relationships" id="257" r:id="Rfc6735019edb42ae"/>
    <p:sldId xmlns:r="http://schemas.openxmlformats.org/officeDocument/2006/relationships" id="258" r:id="Ra9cc42b35bac407a"/>
    <p:sldId xmlns:r="http://schemas.openxmlformats.org/officeDocument/2006/relationships" id="259" r:id="Rc2961cf9939f4f7c"/>
    <p:sldId xmlns:r="http://schemas.openxmlformats.org/officeDocument/2006/relationships" id="260" r:id="R679676bf291743fd"/>
    <p:sldId xmlns:r="http://schemas.openxmlformats.org/officeDocument/2006/relationships" id="261" r:id="R269445c7ec384178"/>
    <p:sldId xmlns:r="http://schemas.openxmlformats.org/officeDocument/2006/relationships" id="262" r:id="R3f3f611379aa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3bdebbca944f0" /><Relationship Type="http://schemas.openxmlformats.org/officeDocument/2006/relationships/slide" Target="/ppt/slides/slide1.xml" Id="Raa10d911351f45fc" /><Relationship Type="http://schemas.openxmlformats.org/officeDocument/2006/relationships/slide" Target="/ppt/slides/slide2.xml" Id="Rfc6735019edb42ae" /><Relationship Type="http://schemas.openxmlformats.org/officeDocument/2006/relationships/slide" Target="/ppt/slides/slide3.xml" Id="Ra9cc42b35bac407a" /><Relationship Type="http://schemas.openxmlformats.org/officeDocument/2006/relationships/slide" Target="/ppt/slides/slide4.xml" Id="Rc2961cf9939f4f7c" /><Relationship Type="http://schemas.openxmlformats.org/officeDocument/2006/relationships/slide" Target="/ppt/slides/slide5.xml" Id="R679676bf291743fd" /><Relationship Type="http://schemas.openxmlformats.org/officeDocument/2006/relationships/slide" Target="/ppt/slides/slide6.xml" Id="R269445c7ec384178" /><Relationship Type="http://schemas.openxmlformats.org/officeDocument/2006/relationships/slide" Target="/ppt/slides/slide7.xml" Id="R3f3f611379aa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bb160a43a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795077064765" /><Relationship Type="http://schemas.openxmlformats.org/officeDocument/2006/relationships/theme" Target="/ppt/slideMasters/theme/theme1.xml" Id="Rd82b7fad75ab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979507706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eac7b525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acb19c1d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a34b2ba5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aabff2db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78cd60e7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844ea31b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81664f4bb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KINN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