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be9832c41b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0a2db0ba24d12"/>
  </p:sldMasterIdLst>
  <p:sldIdLst>
    <p:sldId xmlns:r="http://schemas.openxmlformats.org/officeDocument/2006/relationships" id="256" r:id="R8f797d0b9e154a1a"/>
    <p:sldId xmlns:r="http://schemas.openxmlformats.org/officeDocument/2006/relationships" id="257" r:id="R853f9c6dff0d4cdd"/>
    <p:sldId xmlns:r="http://schemas.openxmlformats.org/officeDocument/2006/relationships" id="258" r:id="Rbb3f0c3544104dad"/>
    <p:sldId xmlns:r="http://schemas.openxmlformats.org/officeDocument/2006/relationships" id="259" r:id="R590a32b77c984036"/>
    <p:sldId xmlns:r="http://schemas.openxmlformats.org/officeDocument/2006/relationships" id="260" r:id="Rbc5c65bdad9c4e77"/>
    <p:sldId xmlns:r="http://schemas.openxmlformats.org/officeDocument/2006/relationships" id="261" r:id="R59f5d66da3384edb"/>
    <p:sldId xmlns:r="http://schemas.openxmlformats.org/officeDocument/2006/relationships" id="262" r:id="R01be9c0d4a9d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0a2db0ba24d12" /><Relationship Type="http://schemas.openxmlformats.org/officeDocument/2006/relationships/slide" Target="/ppt/slides/slide1.xml" Id="R8f797d0b9e154a1a" /><Relationship Type="http://schemas.openxmlformats.org/officeDocument/2006/relationships/slide" Target="/ppt/slides/slide2.xml" Id="R853f9c6dff0d4cdd" /><Relationship Type="http://schemas.openxmlformats.org/officeDocument/2006/relationships/slide" Target="/ppt/slides/slide3.xml" Id="Rbb3f0c3544104dad" /><Relationship Type="http://schemas.openxmlformats.org/officeDocument/2006/relationships/slide" Target="/ppt/slides/slide4.xml" Id="R590a32b77c984036" /><Relationship Type="http://schemas.openxmlformats.org/officeDocument/2006/relationships/slide" Target="/ppt/slides/slide5.xml" Id="Rbc5c65bdad9c4e77" /><Relationship Type="http://schemas.openxmlformats.org/officeDocument/2006/relationships/slide" Target="/ppt/slides/slide6.xml" Id="R59f5d66da3384edb" /><Relationship Type="http://schemas.openxmlformats.org/officeDocument/2006/relationships/slide" Target="/ppt/slides/slide7.xml" Id="R01be9c0d4a9d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8bf6ce92a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6c9dcae75431f" /><Relationship Type="http://schemas.openxmlformats.org/officeDocument/2006/relationships/theme" Target="/ppt/slideMasters/theme/theme1.xml" Id="R639721779ea7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6c9dcae75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e0c7994e7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c99bf9a24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fbef0e62b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c44f7045a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ae9300f8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59ccb3c0147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a39a4dea7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JSV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Grønsundveien 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jviken@broadpark.no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912 289 044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