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edebd409c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653fc8dbf94203"/>
  </p:sldMasterIdLst>
  <p:sldIdLst>
    <p:sldId xmlns:r="http://schemas.openxmlformats.org/officeDocument/2006/relationships" id="256" r:id="R5758dcf455014ba3"/>
    <p:sldId xmlns:r="http://schemas.openxmlformats.org/officeDocument/2006/relationships" id="257" r:id="R3b1a8035e9294125"/>
    <p:sldId xmlns:r="http://schemas.openxmlformats.org/officeDocument/2006/relationships" id="258" r:id="R7178851cd8a94fd1"/>
    <p:sldId xmlns:r="http://schemas.openxmlformats.org/officeDocument/2006/relationships" id="259" r:id="R70407babe7cb4d2b"/>
    <p:sldId xmlns:r="http://schemas.openxmlformats.org/officeDocument/2006/relationships" id="260" r:id="Refe80d98ef6c4829"/>
    <p:sldId xmlns:r="http://schemas.openxmlformats.org/officeDocument/2006/relationships" id="261" r:id="R386ee1426cfb4cbb"/>
    <p:sldId xmlns:r="http://schemas.openxmlformats.org/officeDocument/2006/relationships" id="262" r:id="R0f1ee720a271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53fc8dbf94203" /><Relationship Type="http://schemas.openxmlformats.org/officeDocument/2006/relationships/slide" Target="/ppt/slides/slide1.xml" Id="R5758dcf455014ba3" /><Relationship Type="http://schemas.openxmlformats.org/officeDocument/2006/relationships/slide" Target="/ppt/slides/slide2.xml" Id="R3b1a8035e9294125" /><Relationship Type="http://schemas.openxmlformats.org/officeDocument/2006/relationships/slide" Target="/ppt/slides/slide3.xml" Id="R7178851cd8a94fd1" /><Relationship Type="http://schemas.openxmlformats.org/officeDocument/2006/relationships/slide" Target="/ppt/slides/slide4.xml" Id="R70407babe7cb4d2b" /><Relationship Type="http://schemas.openxmlformats.org/officeDocument/2006/relationships/slide" Target="/ppt/slides/slide5.xml" Id="Refe80d98ef6c4829" /><Relationship Type="http://schemas.openxmlformats.org/officeDocument/2006/relationships/slide" Target="/ppt/slides/slide6.xml" Id="R386ee1426cfb4cbb" /><Relationship Type="http://schemas.openxmlformats.org/officeDocument/2006/relationships/slide" Target="/ppt/slides/slide7.xml" Id="R0f1ee720a271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0eccd644e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9610d5b26496b" /><Relationship Type="http://schemas.openxmlformats.org/officeDocument/2006/relationships/theme" Target="/ppt/slideMasters/theme/theme1.xml" Id="Rabadccdbc368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9610d5b26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01ed9c29d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520b82762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082747e9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3c137a070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1e8e9afa14c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0fcc938e9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fab528e03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HABA EIENDOM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5 478 378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3 099 120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35 711 856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108 402 447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42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912 309 916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HABA EIENDOM AS</a:t>
            </a:r>
          </a:p>
        </p:txBody>
      </p:sp>
    </p:spTree>
  </p:cSld>
  <p:clrMapOvr>
    <a:masterClrMapping xmlns:a="http://schemas.openxmlformats.org/drawingml/2006/main"/>
  </p:clrMapOvr>
</p:sld>
</file>