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4a4eeae8dc42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2746106ae24081"/>
  </p:sldMasterIdLst>
  <p:sldIdLst>
    <p:sldId xmlns:r="http://schemas.openxmlformats.org/officeDocument/2006/relationships" id="256" r:id="R3b02073c081c4268"/>
    <p:sldId xmlns:r="http://schemas.openxmlformats.org/officeDocument/2006/relationships" id="257" r:id="Rcec73dc049214b59"/>
    <p:sldId xmlns:r="http://schemas.openxmlformats.org/officeDocument/2006/relationships" id="258" r:id="Ra72e88b35836409f"/>
    <p:sldId xmlns:r="http://schemas.openxmlformats.org/officeDocument/2006/relationships" id="259" r:id="R10fa731851ed4f09"/>
    <p:sldId xmlns:r="http://schemas.openxmlformats.org/officeDocument/2006/relationships" id="260" r:id="R8fb4a43d643940cf"/>
    <p:sldId xmlns:r="http://schemas.openxmlformats.org/officeDocument/2006/relationships" id="261" r:id="R479bc5502a964fa5"/>
    <p:sldId xmlns:r="http://schemas.openxmlformats.org/officeDocument/2006/relationships" id="262" r:id="Rd62a79140c2e4d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2746106ae24081" /><Relationship Type="http://schemas.openxmlformats.org/officeDocument/2006/relationships/slide" Target="/ppt/slides/slide1.xml" Id="R3b02073c081c4268" /><Relationship Type="http://schemas.openxmlformats.org/officeDocument/2006/relationships/slide" Target="/ppt/slides/slide2.xml" Id="Rcec73dc049214b59" /><Relationship Type="http://schemas.openxmlformats.org/officeDocument/2006/relationships/slide" Target="/ppt/slides/slide3.xml" Id="Ra72e88b35836409f" /><Relationship Type="http://schemas.openxmlformats.org/officeDocument/2006/relationships/slide" Target="/ppt/slides/slide4.xml" Id="R10fa731851ed4f09" /><Relationship Type="http://schemas.openxmlformats.org/officeDocument/2006/relationships/slide" Target="/ppt/slides/slide5.xml" Id="R8fb4a43d643940cf" /><Relationship Type="http://schemas.openxmlformats.org/officeDocument/2006/relationships/slide" Target="/ppt/slides/slide6.xml" Id="R479bc5502a964fa5" /><Relationship Type="http://schemas.openxmlformats.org/officeDocument/2006/relationships/slide" Target="/ppt/slides/slide7.xml" Id="Rd62a79140c2e4d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f0ab465a2f4c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bf2a7ced14226" /><Relationship Type="http://schemas.openxmlformats.org/officeDocument/2006/relationships/theme" Target="/ppt/slideMasters/theme/theme1.xml" Id="Rce8f97c8ed3c4b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2bf2a7ced142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34ab060bd4f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14c98d7d04f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6207cb4094c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2d6650c4845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fac0ce65746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d7870535e43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796e6992043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ELLIS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ELLIS INVEST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1 399 538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1 463 650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SYNNES-SANDBERG ERLEND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Storhamargata 112A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912 316 823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