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fc8727573c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07c381c93434d"/>
  </p:sldMasterIdLst>
  <p:sldIdLst>
    <p:sldId xmlns:r="http://schemas.openxmlformats.org/officeDocument/2006/relationships" id="256" r:id="R1fd173f45dde4590"/>
    <p:sldId xmlns:r="http://schemas.openxmlformats.org/officeDocument/2006/relationships" id="257" r:id="Rb37e9d2502ce4870"/>
    <p:sldId xmlns:r="http://schemas.openxmlformats.org/officeDocument/2006/relationships" id="258" r:id="R4fc35dd45bc74305"/>
    <p:sldId xmlns:r="http://schemas.openxmlformats.org/officeDocument/2006/relationships" id="259" r:id="R0d31df0a42df4173"/>
    <p:sldId xmlns:r="http://schemas.openxmlformats.org/officeDocument/2006/relationships" id="260" r:id="R29537d19dec8478c"/>
    <p:sldId xmlns:r="http://schemas.openxmlformats.org/officeDocument/2006/relationships" id="261" r:id="Rbfe4e7b6c4ba409a"/>
    <p:sldId xmlns:r="http://schemas.openxmlformats.org/officeDocument/2006/relationships" id="262" r:id="Rf7c810706a33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07c381c93434d" /><Relationship Type="http://schemas.openxmlformats.org/officeDocument/2006/relationships/slide" Target="/ppt/slides/slide1.xml" Id="R1fd173f45dde4590" /><Relationship Type="http://schemas.openxmlformats.org/officeDocument/2006/relationships/slide" Target="/ppt/slides/slide2.xml" Id="Rb37e9d2502ce4870" /><Relationship Type="http://schemas.openxmlformats.org/officeDocument/2006/relationships/slide" Target="/ppt/slides/slide3.xml" Id="R4fc35dd45bc74305" /><Relationship Type="http://schemas.openxmlformats.org/officeDocument/2006/relationships/slide" Target="/ppt/slides/slide4.xml" Id="R0d31df0a42df4173" /><Relationship Type="http://schemas.openxmlformats.org/officeDocument/2006/relationships/slide" Target="/ppt/slides/slide5.xml" Id="R29537d19dec8478c" /><Relationship Type="http://schemas.openxmlformats.org/officeDocument/2006/relationships/slide" Target="/ppt/slides/slide6.xml" Id="Rbfe4e7b6c4ba409a" /><Relationship Type="http://schemas.openxmlformats.org/officeDocument/2006/relationships/slide" Target="/ppt/slides/slide7.xml" Id="Rf7c810706a33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ff9bc14fe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3a4921f2c4d77" /><Relationship Type="http://schemas.openxmlformats.org/officeDocument/2006/relationships/theme" Target="/ppt/slideMasters/theme/theme1.xml" Id="R272ca820d32a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3a4921f2c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211f3055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0256e433e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893db90540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921693a1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4a1c80816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56e704573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9678b0187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