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30b642eeb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78d7abb884cc4"/>
  </p:sldMasterIdLst>
  <p:sldIdLst>
    <p:sldId xmlns:r="http://schemas.openxmlformats.org/officeDocument/2006/relationships" id="256" r:id="R6b075931cbb84cee"/>
    <p:sldId xmlns:r="http://schemas.openxmlformats.org/officeDocument/2006/relationships" id="257" r:id="R6647660745c34ee0"/>
    <p:sldId xmlns:r="http://schemas.openxmlformats.org/officeDocument/2006/relationships" id="258" r:id="Ra8b5078d41fb465d"/>
    <p:sldId xmlns:r="http://schemas.openxmlformats.org/officeDocument/2006/relationships" id="259" r:id="Rff0bb0a3c87a40a1"/>
    <p:sldId xmlns:r="http://schemas.openxmlformats.org/officeDocument/2006/relationships" id="260" r:id="R138147cb621a450a"/>
    <p:sldId xmlns:r="http://schemas.openxmlformats.org/officeDocument/2006/relationships" id="261" r:id="Rfb276aeede1e4da1"/>
    <p:sldId xmlns:r="http://schemas.openxmlformats.org/officeDocument/2006/relationships" id="262" r:id="Rdfd5f2a9d7f2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8d7abb884cc4" /><Relationship Type="http://schemas.openxmlformats.org/officeDocument/2006/relationships/slide" Target="/ppt/slides/slide1.xml" Id="R6b075931cbb84cee" /><Relationship Type="http://schemas.openxmlformats.org/officeDocument/2006/relationships/slide" Target="/ppt/slides/slide2.xml" Id="R6647660745c34ee0" /><Relationship Type="http://schemas.openxmlformats.org/officeDocument/2006/relationships/slide" Target="/ppt/slides/slide3.xml" Id="Ra8b5078d41fb465d" /><Relationship Type="http://schemas.openxmlformats.org/officeDocument/2006/relationships/slide" Target="/ppt/slides/slide4.xml" Id="Rff0bb0a3c87a40a1" /><Relationship Type="http://schemas.openxmlformats.org/officeDocument/2006/relationships/slide" Target="/ppt/slides/slide5.xml" Id="R138147cb621a450a" /><Relationship Type="http://schemas.openxmlformats.org/officeDocument/2006/relationships/slide" Target="/ppt/slides/slide6.xml" Id="Rfb276aeede1e4da1" /><Relationship Type="http://schemas.openxmlformats.org/officeDocument/2006/relationships/slide" Target="/ppt/slides/slide7.xml" Id="Rdfd5f2a9d7f2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8ec65c0ed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3c7e6d454c85" /><Relationship Type="http://schemas.openxmlformats.org/officeDocument/2006/relationships/theme" Target="/ppt/slideMasters/theme/theme1.xml" Id="Rec52ba7ab1d3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d3c7e6d45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aaf8c8da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a4d73ee749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2da87178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09626a5a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e2286fdb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0d17760e1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c8662c93e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9 640 913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NORMAN-HANSEN JARLE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20 48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912 344 401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