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b17a9ba71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226826c3e499b"/>
  </p:sldMasterIdLst>
  <p:sldIdLst>
    <p:sldId xmlns:r="http://schemas.openxmlformats.org/officeDocument/2006/relationships" id="256" r:id="R65b8767579f94bc7"/>
    <p:sldId xmlns:r="http://schemas.openxmlformats.org/officeDocument/2006/relationships" id="257" r:id="R740baa49566c46ec"/>
    <p:sldId xmlns:r="http://schemas.openxmlformats.org/officeDocument/2006/relationships" id="258" r:id="Rc0381f40c49441b8"/>
    <p:sldId xmlns:r="http://schemas.openxmlformats.org/officeDocument/2006/relationships" id="259" r:id="R645177bbdcef43ef"/>
    <p:sldId xmlns:r="http://schemas.openxmlformats.org/officeDocument/2006/relationships" id="260" r:id="R2561da47533842f8"/>
    <p:sldId xmlns:r="http://schemas.openxmlformats.org/officeDocument/2006/relationships" id="261" r:id="Rcf0978a0619b4d25"/>
    <p:sldId xmlns:r="http://schemas.openxmlformats.org/officeDocument/2006/relationships" id="262" r:id="R667e6454e3b0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226826c3e499b" /><Relationship Type="http://schemas.openxmlformats.org/officeDocument/2006/relationships/slide" Target="/ppt/slides/slide1.xml" Id="R65b8767579f94bc7" /><Relationship Type="http://schemas.openxmlformats.org/officeDocument/2006/relationships/slide" Target="/ppt/slides/slide2.xml" Id="R740baa49566c46ec" /><Relationship Type="http://schemas.openxmlformats.org/officeDocument/2006/relationships/slide" Target="/ppt/slides/slide3.xml" Id="Rc0381f40c49441b8" /><Relationship Type="http://schemas.openxmlformats.org/officeDocument/2006/relationships/slide" Target="/ppt/slides/slide4.xml" Id="R645177bbdcef43ef" /><Relationship Type="http://schemas.openxmlformats.org/officeDocument/2006/relationships/slide" Target="/ppt/slides/slide5.xml" Id="R2561da47533842f8" /><Relationship Type="http://schemas.openxmlformats.org/officeDocument/2006/relationships/slide" Target="/ppt/slides/slide6.xml" Id="Rcf0978a0619b4d25" /><Relationship Type="http://schemas.openxmlformats.org/officeDocument/2006/relationships/slide" Target="/ppt/slides/slide7.xml" Id="R667e6454e3b0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92311647f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0827e3eab4abb" /><Relationship Type="http://schemas.openxmlformats.org/officeDocument/2006/relationships/theme" Target="/ppt/slideMasters/theme/theme1.xml" Id="R470ac9c71dcc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0827e3eab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b7a360b6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319587bb8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eac10dd9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b81b7a57d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1bbb2ac74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f7af42d1e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489fac64a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