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62abc87b6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2f95ad031453c"/>
  </p:sldMasterIdLst>
  <p:sldIdLst>
    <p:sldId xmlns:r="http://schemas.openxmlformats.org/officeDocument/2006/relationships" id="256" r:id="Rabc0ee584369490f"/>
    <p:sldId xmlns:r="http://schemas.openxmlformats.org/officeDocument/2006/relationships" id="257" r:id="Rde829bdf6b7947b2"/>
    <p:sldId xmlns:r="http://schemas.openxmlformats.org/officeDocument/2006/relationships" id="258" r:id="R3906ccd492e04f04"/>
    <p:sldId xmlns:r="http://schemas.openxmlformats.org/officeDocument/2006/relationships" id="259" r:id="R6170dafcb91e4729"/>
    <p:sldId xmlns:r="http://schemas.openxmlformats.org/officeDocument/2006/relationships" id="260" r:id="Re7718ba74f934b64"/>
    <p:sldId xmlns:r="http://schemas.openxmlformats.org/officeDocument/2006/relationships" id="261" r:id="R71435c68feaf4c9b"/>
    <p:sldId xmlns:r="http://schemas.openxmlformats.org/officeDocument/2006/relationships" id="262" r:id="R85ecf3b089d0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2f95ad031453c" /><Relationship Type="http://schemas.openxmlformats.org/officeDocument/2006/relationships/slide" Target="/ppt/slides/slide1.xml" Id="Rabc0ee584369490f" /><Relationship Type="http://schemas.openxmlformats.org/officeDocument/2006/relationships/slide" Target="/ppt/slides/slide2.xml" Id="Rde829bdf6b7947b2" /><Relationship Type="http://schemas.openxmlformats.org/officeDocument/2006/relationships/slide" Target="/ppt/slides/slide3.xml" Id="R3906ccd492e04f04" /><Relationship Type="http://schemas.openxmlformats.org/officeDocument/2006/relationships/slide" Target="/ppt/slides/slide4.xml" Id="R6170dafcb91e4729" /><Relationship Type="http://schemas.openxmlformats.org/officeDocument/2006/relationships/slide" Target="/ppt/slides/slide5.xml" Id="Re7718ba74f934b64" /><Relationship Type="http://schemas.openxmlformats.org/officeDocument/2006/relationships/slide" Target="/ppt/slides/slide6.xml" Id="R71435c68feaf4c9b" /><Relationship Type="http://schemas.openxmlformats.org/officeDocument/2006/relationships/slide" Target="/ppt/slides/slide7.xml" Id="R85ecf3b089d0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cc24b62ec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cfd79a6894f14" /><Relationship Type="http://schemas.openxmlformats.org/officeDocument/2006/relationships/theme" Target="/ppt/slideMasters/theme/theme1.xml" Id="Rfdf51ddc1b82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cfd79a689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26650e462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9b6c8610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18897b5d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fb4927fd2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2151ddfba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3aeeb76e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a9b52cbad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