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611e4066c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ffe9da185749a6"/>
  </p:sldMasterIdLst>
  <p:sldIdLst>
    <p:sldId xmlns:r="http://schemas.openxmlformats.org/officeDocument/2006/relationships" id="256" r:id="R4880f09bc752470f"/>
    <p:sldId xmlns:r="http://schemas.openxmlformats.org/officeDocument/2006/relationships" id="257" r:id="R6714be36424343b0"/>
    <p:sldId xmlns:r="http://schemas.openxmlformats.org/officeDocument/2006/relationships" id="258" r:id="R49645c52b6d14025"/>
    <p:sldId xmlns:r="http://schemas.openxmlformats.org/officeDocument/2006/relationships" id="259" r:id="R26beda50dd4b42ae"/>
    <p:sldId xmlns:r="http://schemas.openxmlformats.org/officeDocument/2006/relationships" id="260" r:id="R36ea151995384955"/>
    <p:sldId xmlns:r="http://schemas.openxmlformats.org/officeDocument/2006/relationships" id="261" r:id="Rd31c5dd148fe4f7f"/>
    <p:sldId xmlns:r="http://schemas.openxmlformats.org/officeDocument/2006/relationships" id="262" r:id="R196a4f0c3805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fe9da185749a6" /><Relationship Type="http://schemas.openxmlformats.org/officeDocument/2006/relationships/slide" Target="/ppt/slides/slide1.xml" Id="R4880f09bc752470f" /><Relationship Type="http://schemas.openxmlformats.org/officeDocument/2006/relationships/slide" Target="/ppt/slides/slide2.xml" Id="R6714be36424343b0" /><Relationship Type="http://schemas.openxmlformats.org/officeDocument/2006/relationships/slide" Target="/ppt/slides/slide3.xml" Id="R49645c52b6d14025" /><Relationship Type="http://schemas.openxmlformats.org/officeDocument/2006/relationships/slide" Target="/ppt/slides/slide4.xml" Id="R26beda50dd4b42ae" /><Relationship Type="http://schemas.openxmlformats.org/officeDocument/2006/relationships/slide" Target="/ppt/slides/slide5.xml" Id="R36ea151995384955" /><Relationship Type="http://schemas.openxmlformats.org/officeDocument/2006/relationships/slide" Target="/ppt/slides/slide6.xml" Id="Rd31c5dd148fe4f7f" /><Relationship Type="http://schemas.openxmlformats.org/officeDocument/2006/relationships/slide" Target="/ppt/slides/slide7.xml" Id="R196a4f0c3805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b30efcf51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caaa06ba24f65" /><Relationship Type="http://schemas.openxmlformats.org/officeDocument/2006/relationships/theme" Target="/ppt/slideMasters/theme/theme1.xml" Id="Rcb944747e94248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caaa06ba2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75b9cce3c44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6c4c44fbf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3c7d7f3ea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4a4f14ca8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d5a813e2449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995a7d78b49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a2d0c8460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EGRESS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7 286 670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7 340 561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ANN VARMANN TJØRSWAAG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912 413 470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EGRESS AS</a:t>
            </a:r>
          </a:p>
        </p:txBody>
      </p:sp>
    </p:spTree>
  </p:cSld>
  <p:clrMapOvr>
    <a:masterClrMapping xmlns:a="http://schemas.openxmlformats.org/drawingml/2006/main"/>
  </p:clrMapOvr>
</p:sld>
</file>