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c74f4e99a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0da68742642cf"/>
  </p:sldMasterIdLst>
  <p:sldIdLst>
    <p:sldId xmlns:r="http://schemas.openxmlformats.org/officeDocument/2006/relationships" id="256" r:id="R482e939b438741ba"/>
    <p:sldId xmlns:r="http://schemas.openxmlformats.org/officeDocument/2006/relationships" id="257" r:id="R4c53748408ee425e"/>
    <p:sldId xmlns:r="http://schemas.openxmlformats.org/officeDocument/2006/relationships" id="258" r:id="Re5214c9dcc674dfd"/>
    <p:sldId xmlns:r="http://schemas.openxmlformats.org/officeDocument/2006/relationships" id="259" r:id="R43299daaf3844ab9"/>
    <p:sldId xmlns:r="http://schemas.openxmlformats.org/officeDocument/2006/relationships" id="260" r:id="R4b5f45b40e9644f6"/>
    <p:sldId xmlns:r="http://schemas.openxmlformats.org/officeDocument/2006/relationships" id="261" r:id="R41d4df1a8bb4416b"/>
    <p:sldId xmlns:r="http://schemas.openxmlformats.org/officeDocument/2006/relationships" id="262" r:id="Rf2ef7ed40cea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0da68742642cf" /><Relationship Type="http://schemas.openxmlformats.org/officeDocument/2006/relationships/slide" Target="/ppt/slides/slide1.xml" Id="R482e939b438741ba" /><Relationship Type="http://schemas.openxmlformats.org/officeDocument/2006/relationships/slide" Target="/ppt/slides/slide2.xml" Id="R4c53748408ee425e" /><Relationship Type="http://schemas.openxmlformats.org/officeDocument/2006/relationships/slide" Target="/ppt/slides/slide3.xml" Id="Re5214c9dcc674dfd" /><Relationship Type="http://schemas.openxmlformats.org/officeDocument/2006/relationships/slide" Target="/ppt/slides/slide4.xml" Id="R43299daaf3844ab9" /><Relationship Type="http://schemas.openxmlformats.org/officeDocument/2006/relationships/slide" Target="/ppt/slides/slide5.xml" Id="R4b5f45b40e9644f6" /><Relationship Type="http://schemas.openxmlformats.org/officeDocument/2006/relationships/slide" Target="/ppt/slides/slide6.xml" Id="R41d4df1a8bb4416b" /><Relationship Type="http://schemas.openxmlformats.org/officeDocument/2006/relationships/slide" Target="/ppt/slides/slide7.xml" Id="Rf2ef7ed40cea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2613f96ed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de5f5f134615" /><Relationship Type="http://schemas.openxmlformats.org/officeDocument/2006/relationships/theme" Target="/ppt/slideMasters/theme/theme1.xml" Id="Ra409110c36c5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dde5f5f13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4797c673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d844fbc6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d13a63102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e780d1e5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3a5e754b7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6960140e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abb410d3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SKOFLE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23 208 323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 INGRID BØHN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 KJARTAN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