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da2cacf7d743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796b414e05481f"/>
  </p:sldMasterIdLst>
  <p:sldIdLst>
    <p:sldId xmlns:r="http://schemas.openxmlformats.org/officeDocument/2006/relationships" id="256" r:id="R7f5e430f8c2e4176"/>
    <p:sldId xmlns:r="http://schemas.openxmlformats.org/officeDocument/2006/relationships" id="257" r:id="R391b682680ae47b1"/>
    <p:sldId xmlns:r="http://schemas.openxmlformats.org/officeDocument/2006/relationships" id="258" r:id="Rb1a7f38fffbb4c09"/>
    <p:sldId xmlns:r="http://schemas.openxmlformats.org/officeDocument/2006/relationships" id="259" r:id="R12c58835d1034202"/>
    <p:sldId xmlns:r="http://schemas.openxmlformats.org/officeDocument/2006/relationships" id="260" r:id="Re190569cb1344710"/>
    <p:sldId xmlns:r="http://schemas.openxmlformats.org/officeDocument/2006/relationships" id="261" r:id="R711d362e5e5347f1"/>
    <p:sldId xmlns:r="http://schemas.openxmlformats.org/officeDocument/2006/relationships" id="262" r:id="R7a1ea58f8ec445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796b414e05481f" /><Relationship Type="http://schemas.openxmlformats.org/officeDocument/2006/relationships/slide" Target="/ppt/slides/slide1.xml" Id="R7f5e430f8c2e4176" /><Relationship Type="http://schemas.openxmlformats.org/officeDocument/2006/relationships/slide" Target="/ppt/slides/slide2.xml" Id="R391b682680ae47b1" /><Relationship Type="http://schemas.openxmlformats.org/officeDocument/2006/relationships/slide" Target="/ppt/slides/slide3.xml" Id="Rb1a7f38fffbb4c09" /><Relationship Type="http://schemas.openxmlformats.org/officeDocument/2006/relationships/slide" Target="/ppt/slides/slide4.xml" Id="R12c58835d1034202" /><Relationship Type="http://schemas.openxmlformats.org/officeDocument/2006/relationships/slide" Target="/ppt/slides/slide5.xml" Id="Re190569cb1344710" /><Relationship Type="http://schemas.openxmlformats.org/officeDocument/2006/relationships/slide" Target="/ppt/slides/slide6.xml" Id="R711d362e5e5347f1" /><Relationship Type="http://schemas.openxmlformats.org/officeDocument/2006/relationships/slide" Target="/ppt/slides/slide7.xml" Id="R7a1ea58f8ec445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e038ff0c1a4d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0efd2394e4d53" /><Relationship Type="http://schemas.openxmlformats.org/officeDocument/2006/relationships/theme" Target="/ppt/slideMasters/theme/theme1.xml" Id="R5375477367134f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f0efd2394e4d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04134204c4d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228b2a86146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87739e84d47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e0efd78f848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e4f449a374a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139ecdc7d46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7c0fe654940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OSKAR SYLTE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SYLTE INVEST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−876 224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22 842 090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366 768 893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373 694 286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SYLTE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Eikremsvingen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912 419 487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