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c1d99566564b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2d5b8531bc4844"/>
  </p:sldMasterIdLst>
  <p:sldIdLst>
    <p:sldId xmlns:r="http://schemas.openxmlformats.org/officeDocument/2006/relationships" id="256" r:id="R07f549a9bb544fe1"/>
    <p:sldId xmlns:r="http://schemas.openxmlformats.org/officeDocument/2006/relationships" id="257" r:id="R2dd0c434d4b34dfc"/>
    <p:sldId xmlns:r="http://schemas.openxmlformats.org/officeDocument/2006/relationships" id="258" r:id="Rcb6b9d373a63437b"/>
    <p:sldId xmlns:r="http://schemas.openxmlformats.org/officeDocument/2006/relationships" id="259" r:id="R7204dd46c2404086"/>
    <p:sldId xmlns:r="http://schemas.openxmlformats.org/officeDocument/2006/relationships" id="260" r:id="Rf0bc94c079694c94"/>
    <p:sldId xmlns:r="http://schemas.openxmlformats.org/officeDocument/2006/relationships" id="261" r:id="R045dcf5af848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2d5b8531bc4844" /><Relationship Type="http://schemas.openxmlformats.org/officeDocument/2006/relationships/slide" Target="/ppt/slides/slide1.xml" Id="R07f549a9bb544fe1" /><Relationship Type="http://schemas.openxmlformats.org/officeDocument/2006/relationships/slide" Target="/ppt/slides/slide2.xml" Id="R2dd0c434d4b34dfc" /><Relationship Type="http://schemas.openxmlformats.org/officeDocument/2006/relationships/slide" Target="/ppt/slides/slide3.xml" Id="Rcb6b9d373a63437b" /><Relationship Type="http://schemas.openxmlformats.org/officeDocument/2006/relationships/slide" Target="/ppt/slides/slide4.xml" Id="R7204dd46c2404086" /><Relationship Type="http://schemas.openxmlformats.org/officeDocument/2006/relationships/slide" Target="/ppt/slides/slide5.xml" Id="Rf0bc94c079694c94" /><Relationship Type="http://schemas.openxmlformats.org/officeDocument/2006/relationships/slide" Target="/ppt/slides/slide6.xml" Id="R045dcf5af848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dac125f7cb4e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589ebaaa48c7" /><Relationship Type="http://schemas.openxmlformats.org/officeDocument/2006/relationships/theme" Target="/ppt/slideMasters/theme/theme1.xml" Id="R7875c48aa48545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b5589ebaaa48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1272c380843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612789bad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ee5ece10f42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673b09c6146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a1e5d528142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076803709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LUNNER ALMENNING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LUNNER ALMENNING ble etablert [år] og holder til i Harestua.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35 035 962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11 622 136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178 265 864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188 408 642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Vannebos veg 205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2743 Harestua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61323000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912 427 730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LUNNER ALMENNING</a:t>
            </a:r>
          </a:p>
        </p:txBody>
      </p:sp>
    </p:spTree>
  </p:cSld>
  <p:clrMapOvr>
    <a:masterClrMapping xmlns:a="http://schemas.openxmlformats.org/drawingml/2006/main"/>
  </p:clrMapOvr>
</p:sld>
</file>