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48402e97a74d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5306d86a94c4f"/>
  </p:sldMasterIdLst>
  <p:sldIdLst>
    <p:sldId xmlns:r="http://schemas.openxmlformats.org/officeDocument/2006/relationships" id="256" r:id="Rd477257b769143dd"/>
    <p:sldId xmlns:r="http://schemas.openxmlformats.org/officeDocument/2006/relationships" id="257" r:id="R0924da05e1924eb4"/>
    <p:sldId xmlns:r="http://schemas.openxmlformats.org/officeDocument/2006/relationships" id="258" r:id="R32732222d164465d"/>
    <p:sldId xmlns:r="http://schemas.openxmlformats.org/officeDocument/2006/relationships" id="259" r:id="R77d3c3cdfe2a4a6f"/>
    <p:sldId xmlns:r="http://schemas.openxmlformats.org/officeDocument/2006/relationships" id="260" r:id="Rce4363c5fa544337"/>
    <p:sldId xmlns:r="http://schemas.openxmlformats.org/officeDocument/2006/relationships" id="261" r:id="Rbb0add00c0614a95"/>
    <p:sldId xmlns:r="http://schemas.openxmlformats.org/officeDocument/2006/relationships" id="262" r:id="R46cf088808a843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5306d86a94c4f" /><Relationship Type="http://schemas.openxmlformats.org/officeDocument/2006/relationships/slide" Target="/ppt/slides/slide1.xml" Id="Rd477257b769143dd" /><Relationship Type="http://schemas.openxmlformats.org/officeDocument/2006/relationships/slide" Target="/ppt/slides/slide2.xml" Id="R0924da05e1924eb4" /><Relationship Type="http://schemas.openxmlformats.org/officeDocument/2006/relationships/slide" Target="/ppt/slides/slide3.xml" Id="R32732222d164465d" /><Relationship Type="http://schemas.openxmlformats.org/officeDocument/2006/relationships/slide" Target="/ppt/slides/slide4.xml" Id="R77d3c3cdfe2a4a6f" /><Relationship Type="http://schemas.openxmlformats.org/officeDocument/2006/relationships/slide" Target="/ppt/slides/slide5.xml" Id="Rce4363c5fa544337" /><Relationship Type="http://schemas.openxmlformats.org/officeDocument/2006/relationships/slide" Target="/ppt/slides/slide6.xml" Id="Rbb0add00c0614a95" /><Relationship Type="http://schemas.openxmlformats.org/officeDocument/2006/relationships/slide" Target="/ppt/slides/slide7.xml" Id="R46cf088808a843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b4da4bf544b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fd049c258405a" /><Relationship Type="http://schemas.openxmlformats.org/officeDocument/2006/relationships/theme" Target="/ppt/slideMasters/theme/theme1.xml" Id="Ra0799e01d076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9fd049c258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7b7d94809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e9fd3688d4a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fb11939b341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3a86caa524b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74385389740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01fe625c64b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292ff873e40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ZPECTER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ZPECTER I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2 523 596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 ISTAD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HARVEY ROSE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RUTH WOHRM HAUGÅRD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KLEVEN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LINA-THERESE SCHIAGER BRÆKKAN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MARNOS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oivind.falch@zpecter.no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www.tmnordic.com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912 437 485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