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6ede9983b3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c17bc3de89429b"/>
  </p:sldMasterIdLst>
  <p:sldIdLst>
    <p:sldId xmlns:r="http://schemas.openxmlformats.org/officeDocument/2006/relationships" id="256" r:id="R5b71586b9b534455"/>
    <p:sldId xmlns:r="http://schemas.openxmlformats.org/officeDocument/2006/relationships" id="257" r:id="R4d6d671816344af0"/>
    <p:sldId xmlns:r="http://schemas.openxmlformats.org/officeDocument/2006/relationships" id="258" r:id="R3093312c6a8e416a"/>
    <p:sldId xmlns:r="http://schemas.openxmlformats.org/officeDocument/2006/relationships" id="259" r:id="R63ce37209fb84e6b"/>
    <p:sldId xmlns:r="http://schemas.openxmlformats.org/officeDocument/2006/relationships" id="260" r:id="R5f6a2d086dec4c16"/>
    <p:sldId xmlns:r="http://schemas.openxmlformats.org/officeDocument/2006/relationships" id="261" r:id="R53eb38792c7b4ab8"/>
    <p:sldId xmlns:r="http://schemas.openxmlformats.org/officeDocument/2006/relationships" id="262" r:id="R34bc665404b3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17bc3de89429b" /><Relationship Type="http://schemas.openxmlformats.org/officeDocument/2006/relationships/slide" Target="/ppt/slides/slide1.xml" Id="R5b71586b9b534455" /><Relationship Type="http://schemas.openxmlformats.org/officeDocument/2006/relationships/slide" Target="/ppt/slides/slide2.xml" Id="R4d6d671816344af0" /><Relationship Type="http://schemas.openxmlformats.org/officeDocument/2006/relationships/slide" Target="/ppt/slides/slide3.xml" Id="R3093312c6a8e416a" /><Relationship Type="http://schemas.openxmlformats.org/officeDocument/2006/relationships/slide" Target="/ppt/slides/slide4.xml" Id="R63ce37209fb84e6b" /><Relationship Type="http://schemas.openxmlformats.org/officeDocument/2006/relationships/slide" Target="/ppt/slides/slide5.xml" Id="R5f6a2d086dec4c16" /><Relationship Type="http://schemas.openxmlformats.org/officeDocument/2006/relationships/slide" Target="/ppt/slides/slide6.xml" Id="R53eb38792c7b4ab8" /><Relationship Type="http://schemas.openxmlformats.org/officeDocument/2006/relationships/slide" Target="/ppt/slides/slide7.xml" Id="R34bc665404b3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e6ce3ac3e4a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34ccd23274d0f" /><Relationship Type="http://schemas.openxmlformats.org/officeDocument/2006/relationships/theme" Target="/ppt/slideMasters/theme/theme1.xml" Id="R618f6bb8cd1e41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134ccd2327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86c32ba6249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05400355c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78ed0bb394b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1310a31b546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1441c565441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87bc5799948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54a6043c842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HASLESTAD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46 591 827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2 076 895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4 417 564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18 408 822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 –  66,6 %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 REGNSKAP AS  –  33,4 %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25 20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haslestad@jsh.no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www.jsh.no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912 439 461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HASLESTAD REGNSKAP AS</a:t>
            </a:r>
          </a:p>
        </p:txBody>
      </p:sp>
    </p:spTree>
  </p:cSld>
  <p:clrMapOvr>
    <a:masterClrMapping xmlns:a="http://schemas.openxmlformats.org/drawingml/2006/main"/>
  </p:clrMapOvr>
</p:sld>
</file>