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27de36858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187c541034724"/>
  </p:sldMasterIdLst>
  <p:sldIdLst>
    <p:sldId xmlns:r="http://schemas.openxmlformats.org/officeDocument/2006/relationships" id="256" r:id="Rf3016948c3c747cb"/>
    <p:sldId xmlns:r="http://schemas.openxmlformats.org/officeDocument/2006/relationships" id="257" r:id="R2e39d1fe91504417"/>
    <p:sldId xmlns:r="http://schemas.openxmlformats.org/officeDocument/2006/relationships" id="258" r:id="Rb3a0cf7b0de84418"/>
    <p:sldId xmlns:r="http://schemas.openxmlformats.org/officeDocument/2006/relationships" id="259" r:id="Rc8a0a88e1c894610"/>
    <p:sldId xmlns:r="http://schemas.openxmlformats.org/officeDocument/2006/relationships" id="260" r:id="Ra10c6f1514d04b6c"/>
    <p:sldId xmlns:r="http://schemas.openxmlformats.org/officeDocument/2006/relationships" id="261" r:id="R18235f7679334d05"/>
    <p:sldId xmlns:r="http://schemas.openxmlformats.org/officeDocument/2006/relationships" id="262" r:id="Rb5e4f6f36bde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187c541034724" /><Relationship Type="http://schemas.openxmlformats.org/officeDocument/2006/relationships/slide" Target="/ppt/slides/slide1.xml" Id="Rf3016948c3c747cb" /><Relationship Type="http://schemas.openxmlformats.org/officeDocument/2006/relationships/slide" Target="/ppt/slides/slide2.xml" Id="R2e39d1fe91504417" /><Relationship Type="http://schemas.openxmlformats.org/officeDocument/2006/relationships/slide" Target="/ppt/slides/slide3.xml" Id="Rb3a0cf7b0de84418" /><Relationship Type="http://schemas.openxmlformats.org/officeDocument/2006/relationships/slide" Target="/ppt/slides/slide4.xml" Id="Rc8a0a88e1c894610" /><Relationship Type="http://schemas.openxmlformats.org/officeDocument/2006/relationships/slide" Target="/ppt/slides/slide5.xml" Id="Ra10c6f1514d04b6c" /><Relationship Type="http://schemas.openxmlformats.org/officeDocument/2006/relationships/slide" Target="/ppt/slides/slide6.xml" Id="R18235f7679334d05" /><Relationship Type="http://schemas.openxmlformats.org/officeDocument/2006/relationships/slide" Target="/ppt/slides/slide7.xml" Id="Rb5e4f6f36bde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c92ddc490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7d6cc9d44e57" /><Relationship Type="http://schemas.openxmlformats.org/officeDocument/2006/relationships/theme" Target="/ppt/slideMasters/theme/theme1.xml" Id="R8d1855b29c65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97d6cc9d4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75deb7fa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4fbfbc75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951137ac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cb0d3b4d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59b99b825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09f9cf5a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8fca14f2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