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3eff7b0e9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0960ca994456c"/>
  </p:sldMasterIdLst>
  <p:sldIdLst>
    <p:sldId xmlns:r="http://schemas.openxmlformats.org/officeDocument/2006/relationships" id="256" r:id="R6d1fce882989400c"/>
    <p:sldId xmlns:r="http://schemas.openxmlformats.org/officeDocument/2006/relationships" id="257" r:id="R013cbeac18d54670"/>
    <p:sldId xmlns:r="http://schemas.openxmlformats.org/officeDocument/2006/relationships" id="258" r:id="Rac61dca65cb546ea"/>
    <p:sldId xmlns:r="http://schemas.openxmlformats.org/officeDocument/2006/relationships" id="259" r:id="Ra275bf48eb844645"/>
    <p:sldId xmlns:r="http://schemas.openxmlformats.org/officeDocument/2006/relationships" id="260" r:id="Rdab134ba339e4453"/>
    <p:sldId xmlns:r="http://schemas.openxmlformats.org/officeDocument/2006/relationships" id="261" r:id="R18f1cb1baed24a06"/>
    <p:sldId xmlns:r="http://schemas.openxmlformats.org/officeDocument/2006/relationships" id="262" r:id="R3b85cb7ed588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0960ca994456c" /><Relationship Type="http://schemas.openxmlformats.org/officeDocument/2006/relationships/slide" Target="/ppt/slides/slide1.xml" Id="R6d1fce882989400c" /><Relationship Type="http://schemas.openxmlformats.org/officeDocument/2006/relationships/slide" Target="/ppt/slides/slide2.xml" Id="R013cbeac18d54670" /><Relationship Type="http://schemas.openxmlformats.org/officeDocument/2006/relationships/slide" Target="/ppt/slides/slide3.xml" Id="Rac61dca65cb546ea" /><Relationship Type="http://schemas.openxmlformats.org/officeDocument/2006/relationships/slide" Target="/ppt/slides/slide4.xml" Id="Ra275bf48eb844645" /><Relationship Type="http://schemas.openxmlformats.org/officeDocument/2006/relationships/slide" Target="/ppt/slides/slide5.xml" Id="Rdab134ba339e4453" /><Relationship Type="http://schemas.openxmlformats.org/officeDocument/2006/relationships/slide" Target="/ppt/slides/slide6.xml" Id="R18f1cb1baed24a06" /><Relationship Type="http://schemas.openxmlformats.org/officeDocument/2006/relationships/slide" Target="/ppt/slides/slide7.xml" Id="R3b85cb7ed588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339d378ac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5544d0ef44389" /><Relationship Type="http://schemas.openxmlformats.org/officeDocument/2006/relationships/theme" Target="/ppt/slideMasters/theme/theme1.xml" Id="R277d3665e3e0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5544d0ef4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9471cb87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f131f101e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115766f52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37e9c0ce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069600b8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631df6f0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6c8d37ceb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HELLE BALTZERSEN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