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c67dc7e58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525e7ca5f4831"/>
  </p:sldMasterIdLst>
  <p:sldIdLst>
    <p:sldId xmlns:r="http://schemas.openxmlformats.org/officeDocument/2006/relationships" id="256" r:id="R1889fc47aace4978"/>
    <p:sldId xmlns:r="http://schemas.openxmlformats.org/officeDocument/2006/relationships" id="257" r:id="Raa3a7116f3984f32"/>
    <p:sldId xmlns:r="http://schemas.openxmlformats.org/officeDocument/2006/relationships" id="258" r:id="R05cab12c23bd4b34"/>
    <p:sldId xmlns:r="http://schemas.openxmlformats.org/officeDocument/2006/relationships" id="259" r:id="R80e584f6bade4b6c"/>
    <p:sldId xmlns:r="http://schemas.openxmlformats.org/officeDocument/2006/relationships" id="260" r:id="Ra4ded453ec234c57"/>
    <p:sldId xmlns:r="http://schemas.openxmlformats.org/officeDocument/2006/relationships" id="261" r:id="R3ae037fbef5c4b59"/>
    <p:sldId xmlns:r="http://schemas.openxmlformats.org/officeDocument/2006/relationships" id="262" r:id="Reb1ca3c0ba53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525e7ca5f4831" /><Relationship Type="http://schemas.openxmlformats.org/officeDocument/2006/relationships/slide" Target="/ppt/slides/slide1.xml" Id="R1889fc47aace4978" /><Relationship Type="http://schemas.openxmlformats.org/officeDocument/2006/relationships/slide" Target="/ppt/slides/slide2.xml" Id="Raa3a7116f3984f32" /><Relationship Type="http://schemas.openxmlformats.org/officeDocument/2006/relationships/slide" Target="/ppt/slides/slide3.xml" Id="R05cab12c23bd4b34" /><Relationship Type="http://schemas.openxmlformats.org/officeDocument/2006/relationships/slide" Target="/ppt/slides/slide4.xml" Id="R80e584f6bade4b6c" /><Relationship Type="http://schemas.openxmlformats.org/officeDocument/2006/relationships/slide" Target="/ppt/slides/slide5.xml" Id="Ra4ded453ec234c57" /><Relationship Type="http://schemas.openxmlformats.org/officeDocument/2006/relationships/slide" Target="/ppt/slides/slide6.xml" Id="R3ae037fbef5c4b59" /><Relationship Type="http://schemas.openxmlformats.org/officeDocument/2006/relationships/slide" Target="/ppt/slides/slide7.xml" Id="Reb1ca3c0ba53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ba99434da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a7df63cac4ecd" /><Relationship Type="http://schemas.openxmlformats.org/officeDocument/2006/relationships/theme" Target="/ppt/slideMasters/theme/theme1.xml" Id="Rbc2ef0438de5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a7df63cac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e2cded47148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3a58b7382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c65ac66c4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90cfb1bbe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d143eb1a4d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8e758806c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81fa257c64a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5 269 987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GILLEBO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Gaute Gillebo, Seksjon 1, Kongleveien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gautegillebo@gmail.com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