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8e752024f14b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a001ac84df4ee0"/>
  </p:sldMasterIdLst>
  <p:sldIdLst>
    <p:sldId xmlns:r="http://schemas.openxmlformats.org/officeDocument/2006/relationships" id="256" r:id="R07388f5cf7114a4b"/>
    <p:sldId xmlns:r="http://schemas.openxmlformats.org/officeDocument/2006/relationships" id="257" r:id="R68176ec87a6d4205"/>
    <p:sldId xmlns:r="http://schemas.openxmlformats.org/officeDocument/2006/relationships" id="258" r:id="R9ce1b7472c2d4f52"/>
    <p:sldId xmlns:r="http://schemas.openxmlformats.org/officeDocument/2006/relationships" id="259" r:id="Rb56319f0b3d84eda"/>
    <p:sldId xmlns:r="http://schemas.openxmlformats.org/officeDocument/2006/relationships" id="260" r:id="Rb35fe6cc644349b0"/>
    <p:sldId xmlns:r="http://schemas.openxmlformats.org/officeDocument/2006/relationships" id="261" r:id="R9b4a1f8975ed4f87"/>
    <p:sldId xmlns:r="http://schemas.openxmlformats.org/officeDocument/2006/relationships" id="262" r:id="R2819ae1d963545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001ac84df4ee0" /><Relationship Type="http://schemas.openxmlformats.org/officeDocument/2006/relationships/slide" Target="/ppt/slides/slide1.xml" Id="R07388f5cf7114a4b" /><Relationship Type="http://schemas.openxmlformats.org/officeDocument/2006/relationships/slide" Target="/ppt/slides/slide2.xml" Id="R68176ec87a6d4205" /><Relationship Type="http://schemas.openxmlformats.org/officeDocument/2006/relationships/slide" Target="/ppt/slides/slide3.xml" Id="R9ce1b7472c2d4f52" /><Relationship Type="http://schemas.openxmlformats.org/officeDocument/2006/relationships/slide" Target="/ppt/slides/slide4.xml" Id="Rb56319f0b3d84eda" /><Relationship Type="http://schemas.openxmlformats.org/officeDocument/2006/relationships/slide" Target="/ppt/slides/slide5.xml" Id="Rb35fe6cc644349b0" /><Relationship Type="http://schemas.openxmlformats.org/officeDocument/2006/relationships/slide" Target="/ppt/slides/slide6.xml" Id="R9b4a1f8975ed4f87" /><Relationship Type="http://schemas.openxmlformats.org/officeDocument/2006/relationships/slide" Target="/ppt/slides/slide7.xml" Id="R2819ae1d963545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32c05becf4b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90ab1c97e4339" /><Relationship Type="http://schemas.openxmlformats.org/officeDocument/2006/relationships/theme" Target="/ppt/slideMasters/theme/theme1.xml" Id="R5962ca7ee6a84c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890ab1c97e43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2d233699843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91d243e0347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670440c4744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37138cbb94b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b641d7b0d4f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062aff1cc41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f2e5b16734b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REGNSKAP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15 225 918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2 682 257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2 134 531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4 982 156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HAUGEN-INVEST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PER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PCP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SEIGERUD KJETIL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33 76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post@haugen-regnskap.no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912 483 215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