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707913e3cc40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8394e547614301"/>
  </p:sldMasterIdLst>
  <p:sldIdLst>
    <p:sldId xmlns:r="http://schemas.openxmlformats.org/officeDocument/2006/relationships" id="256" r:id="R03baea83dcb443b7"/>
    <p:sldId xmlns:r="http://schemas.openxmlformats.org/officeDocument/2006/relationships" id="257" r:id="Rb00d66aa1e024c09"/>
    <p:sldId xmlns:r="http://schemas.openxmlformats.org/officeDocument/2006/relationships" id="258" r:id="Rba92c376c84e49ae"/>
    <p:sldId xmlns:r="http://schemas.openxmlformats.org/officeDocument/2006/relationships" id="259" r:id="Rdd9ff8c7399448e9"/>
    <p:sldId xmlns:r="http://schemas.openxmlformats.org/officeDocument/2006/relationships" id="260" r:id="R6f05e7e2f8444440"/>
    <p:sldId xmlns:r="http://schemas.openxmlformats.org/officeDocument/2006/relationships" id="261" r:id="R910af114f1fb436f"/>
    <p:sldId xmlns:r="http://schemas.openxmlformats.org/officeDocument/2006/relationships" id="262" r:id="Rf3a23d4b58c94a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8394e547614301" /><Relationship Type="http://schemas.openxmlformats.org/officeDocument/2006/relationships/slide" Target="/ppt/slides/slide1.xml" Id="R03baea83dcb443b7" /><Relationship Type="http://schemas.openxmlformats.org/officeDocument/2006/relationships/slide" Target="/ppt/slides/slide2.xml" Id="Rb00d66aa1e024c09" /><Relationship Type="http://schemas.openxmlformats.org/officeDocument/2006/relationships/slide" Target="/ppt/slides/slide3.xml" Id="Rba92c376c84e49ae" /><Relationship Type="http://schemas.openxmlformats.org/officeDocument/2006/relationships/slide" Target="/ppt/slides/slide4.xml" Id="Rdd9ff8c7399448e9" /><Relationship Type="http://schemas.openxmlformats.org/officeDocument/2006/relationships/slide" Target="/ppt/slides/slide5.xml" Id="R6f05e7e2f8444440" /><Relationship Type="http://schemas.openxmlformats.org/officeDocument/2006/relationships/slide" Target="/ppt/slides/slide6.xml" Id="R910af114f1fb436f" /><Relationship Type="http://schemas.openxmlformats.org/officeDocument/2006/relationships/slide" Target="/ppt/slides/slide7.xml" Id="Rf3a23d4b58c94a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c4576b9e140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69e94eb014c4c" /><Relationship Type="http://schemas.openxmlformats.org/officeDocument/2006/relationships/theme" Target="/ppt/slideMasters/theme/theme1.xml" Id="Rabdc7e96e1184f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569e94eb014c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036f9802b46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654f870fa44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81728ba1842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c5b61719f41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45c704bc341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d6c3e28bc4e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f40c40e7640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APEX 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NOR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1 169 906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2 576 766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BOZKURT ISHAK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Petersen-vegen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7712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912 487 148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