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5be34396814e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8553c9dc344897"/>
  </p:sldMasterIdLst>
  <p:sldIdLst>
    <p:sldId xmlns:r="http://schemas.openxmlformats.org/officeDocument/2006/relationships" id="256" r:id="R9fbaaef355fa40b8"/>
    <p:sldId xmlns:r="http://schemas.openxmlformats.org/officeDocument/2006/relationships" id="257" r:id="R4b7cb87031d340ea"/>
    <p:sldId xmlns:r="http://schemas.openxmlformats.org/officeDocument/2006/relationships" id="258" r:id="Rfe52439b8aa24363"/>
    <p:sldId xmlns:r="http://schemas.openxmlformats.org/officeDocument/2006/relationships" id="259" r:id="R937ee4d406724c3a"/>
    <p:sldId xmlns:r="http://schemas.openxmlformats.org/officeDocument/2006/relationships" id="260" r:id="Rac6e95dcfb2f48ed"/>
    <p:sldId xmlns:r="http://schemas.openxmlformats.org/officeDocument/2006/relationships" id="261" r:id="R01f205d0f65c4eb5"/>
    <p:sldId xmlns:r="http://schemas.openxmlformats.org/officeDocument/2006/relationships" id="262" r:id="R77ede0e495fb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553c9dc344897" /><Relationship Type="http://schemas.openxmlformats.org/officeDocument/2006/relationships/slide" Target="/ppt/slides/slide1.xml" Id="R9fbaaef355fa40b8" /><Relationship Type="http://schemas.openxmlformats.org/officeDocument/2006/relationships/slide" Target="/ppt/slides/slide2.xml" Id="R4b7cb87031d340ea" /><Relationship Type="http://schemas.openxmlformats.org/officeDocument/2006/relationships/slide" Target="/ppt/slides/slide3.xml" Id="Rfe52439b8aa24363" /><Relationship Type="http://schemas.openxmlformats.org/officeDocument/2006/relationships/slide" Target="/ppt/slides/slide4.xml" Id="R937ee4d406724c3a" /><Relationship Type="http://schemas.openxmlformats.org/officeDocument/2006/relationships/slide" Target="/ppt/slides/slide5.xml" Id="Rac6e95dcfb2f48ed" /><Relationship Type="http://schemas.openxmlformats.org/officeDocument/2006/relationships/slide" Target="/ppt/slides/slide6.xml" Id="R01f205d0f65c4eb5" /><Relationship Type="http://schemas.openxmlformats.org/officeDocument/2006/relationships/slide" Target="/ppt/slides/slide7.xml" Id="R77ede0e495fb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499f179ce44b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51940c94f4261" /><Relationship Type="http://schemas.openxmlformats.org/officeDocument/2006/relationships/theme" Target="/ppt/slideMasters/theme/theme1.xml" Id="Rb8b514464e754b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d51940c94f42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e67361a424a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6ff58016a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d5dffde9b43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c337141334e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7ab5d9c1f44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918c3d16443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8d08ea7ff44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SKOVLY EKSTRASERVICE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3 290 004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3 301 188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JØRN-THOMAS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Sagmesterveien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912 505 391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SKOVLY EKSTRASERVICE AS</a:t>
            </a:r>
          </a:p>
        </p:txBody>
      </p:sp>
    </p:spTree>
  </p:cSld>
  <p:clrMapOvr>
    <a:masterClrMapping xmlns:a="http://schemas.openxmlformats.org/drawingml/2006/main"/>
  </p:clrMapOvr>
</p:sld>
</file>