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3ea9a78f7848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f0e3d1e54943e9"/>
  </p:sldMasterIdLst>
  <p:sldIdLst>
    <p:sldId xmlns:r="http://schemas.openxmlformats.org/officeDocument/2006/relationships" id="256" r:id="R5099226c69e84c26"/>
    <p:sldId xmlns:r="http://schemas.openxmlformats.org/officeDocument/2006/relationships" id="257" r:id="R41b3e2b805a24118"/>
    <p:sldId xmlns:r="http://schemas.openxmlformats.org/officeDocument/2006/relationships" id="258" r:id="Rd5d34abbbf774078"/>
    <p:sldId xmlns:r="http://schemas.openxmlformats.org/officeDocument/2006/relationships" id="259" r:id="R037d91fe9a524201"/>
    <p:sldId xmlns:r="http://schemas.openxmlformats.org/officeDocument/2006/relationships" id="260" r:id="R068690aa852e4696"/>
    <p:sldId xmlns:r="http://schemas.openxmlformats.org/officeDocument/2006/relationships" id="261" r:id="Rdb06265599254402"/>
    <p:sldId xmlns:r="http://schemas.openxmlformats.org/officeDocument/2006/relationships" id="262" r:id="R28b73184511e48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f0e3d1e54943e9" /><Relationship Type="http://schemas.openxmlformats.org/officeDocument/2006/relationships/slide" Target="/ppt/slides/slide1.xml" Id="R5099226c69e84c26" /><Relationship Type="http://schemas.openxmlformats.org/officeDocument/2006/relationships/slide" Target="/ppt/slides/slide2.xml" Id="R41b3e2b805a24118" /><Relationship Type="http://schemas.openxmlformats.org/officeDocument/2006/relationships/slide" Target="/ppt/slides/slide3.xml" Id="Rd5d34abbbf774078" /><Relationship Type="http://schemas.openxmlformats.org/officeDocument/2006/relationships/slide" Target="/ppt/slides/slide4.xml" Id="R037d91fe9a524201" /><Relationship Type="http://schemas.openxmlformats.org/officeDocument/2006/relationships/slide" Target="/ppt/slides/slide5.xml" Id="R068690aa852e4696" /><Relationship Type="http://schemas.openxmlformats.org/officeDocument/2006/relationships/slide" Target="/ppt/slides/slide6.xml" Id="Rdb06265599254402" /><Relationship Type="http://schemas.openxmlformats.org/officeDocument/2006/relationships/slide" Target="/ppt/slides/slide7.xml" Id="R28b73184511e48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8c87ef006644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3e1ae68634643" /><Relationship Type="http://schemas.openxmlformats.org/officeDocument/2006/relationships/theme" Target="/ppt/slideMasters/theme/theme1.xml" Id="Re2564c4f23814d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23e1ae686346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b056f325a48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35865014e4e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992637cb640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e92bc366045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00c44561542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e8f5419914f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76b0f806c4c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HAUKVIK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HAUKVIK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−1 521 892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28 163 890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352 079 003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355 091 904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HAUKVIK TORBJØRN  –  67,1 %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HAUKVIK ANLAUG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HAUKVIK INGEBORG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STENEVIK BIRGIT HAUKVIK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HAUKVIK AS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HAUKVIK AS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Bedriftsvegen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59 86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oystein@haukvikas.no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912 516 296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HAUKVIK AS</a:t>
            </a:r>
          </a:p>
        </p:txBody>
      </p:sp>
    </p:spTree>
  </p:cSld>
  <p:clrMapOvr>
    <a:masterClrMapping xmlns:a="http://schemas.openxmlformats.org/drawingml/2006/main"/>
  </p:clrMapOvr>
</p:sld>
</file>