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30c03747244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9816cb28f459d"/>
  </p:sldMasterIdLst>
  <p:sldIdLst>
    <p:sldId xmlns:r="http://schemas.openxmlformats.org/officeDocument/2006/relationships" id="256" r:id="R5f0b974888fd49ac"/>
    <p:sldId xmlns:r="http://schemas.openxmlformats.org/officeDocument/2006/relationships" id="257" r:id="R5ba97746df8c4ac4"/>
    <p:sldId xmlns:r="http://schemas.openxmlformats.org/officeDocument/2006/relationships" id="258" r:id="R86b6c9310b2b45e5"/>
    <p:sldId xmlns:r="http://schemas.openxmlformats.org/officeDocument/2006/relationships" id="259" r:id="Rba873911c11f4a73"/>
    <p:sldId xmlns:r="http://schemas.openxmlformats.org/officeDocument/2006/relationships" id="260" r:id="R8284d5a6ceb745ee"/>
    <p:sldId xmlns:r="http://schemas.openxmlformats.org/officeDocument/2006/relationships" id="261" r:id="Rc028145f366b4b31"/>
    <p:sldId xmlns:r="http://schemas.openxmlformats.org/officeDocument/2006/relationships" id="262" r:id="R9f613c7738fa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9816cb28f459d" /><Relationship Type="http://schemas.openxmlformats.org/officeDocument/2006/relationships/slide" Target="/ppt/slides/slide1.xml" Id="R5f0b974888fd49ac" /><Relationship Type="http://schemas.openxmlformats.org/officeDocument/2006/relationships/slide" Target="/ppt/slides/slide2.xml" Id="R5ba97746df8c4ac4" /><Relationship Type="http://schemas.openxmlformats.org/officeDocument/2006/relationships/slide" Target="/ppt/slides/slide3.xml" Id="R86b6c9310b2b45e5" /><Relationship Type="http://schemas.openxmlformats.org/officeDocument/2006/relationships/slide" Target="/ppt/slides/slide4.xml" Id="Rba873911c11f4a73" /><Relationship Type="http://schemas.openxmlformats.org/officeDocument/2006/relationships/slide" Target="/ppt/slides/slide5.xml" Id="R8284d5a6ceb745ee" /><Relationship Type="http://schemas.openxmlformats.org/officeDocument/2006/relationships/slide" Target="/ppt/slides/slide6.xml" Id="Rc028145f366b4b31" /><Relationship Type="http://schemas.openxmlformats.org/officeDocument/2006/relationships/slide" Target="/ppt/slides/slide7.xml" Id="R9f613c7738fa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8eee62e9c48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4598ef1db474d" /><Relationship Type="http://schemas.openxmlformats.org/officeDocument/2006/relationships/theme" Target="/ppt/slideMasters/theme/theme1.xml" Id="Rbb298bb2b85d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4598ef1db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5507986a349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d9f10cf964c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37f83eaf045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bcc406fab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d22e883724e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0f94b5d3f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50d69fac4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