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f2d6c0369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26a958f600456b"/>
  </p:sldMasterIdLst>
  <p:sldIdLst>
    <p:sldId xmlns:r="http://schemas.openxmlformats.org/officeDocument/2006/relationships" id="256" r:id="Rae1592204637427e"/>
    <p:sldId xmlns:r="http://schemas.openxmlformats.org/officeDocument/2006/relationships" id="257" r:id="R6cd8be82aadf41d1"/>
    <p:sldId xmlns:r="http://schemas.openxmlformats.org/officeDocument/2006/relationships" id="258" r:id="R586732295586408c"/>
    <p:sldId xmlns:r="http://schemas.openxmlformats.org/officeDocument/2006/relationships" id="259" r:id="Rfc6dd37c3ae44bd4"/>
    <p:sldId xmlns:r="http://schemas.openxmlformats.org/officeDocument/2006/relationships" id="260" r:id="R15cb6bdf50b74bd9"/>
    <p:sldId xmlns:r="http://schemas.openxmlformats.org/officeDocument/2006/relationships" id="261" r:id="R88d0ff6a1ad64608"/>
    <p:sldId xmlns:r="http://schemas.openxmlformats.org/officeDocument/2006/relationships" id="262" r:id="R111ebf21eabc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6a958f600456b" /><Relationship Type="http://schemas.openxmlformats.org/officeDocument/2006/relationships/slide" Target="/ppt/slides/slide1.xml" Id="Rae1592204637427e" /><Relationship Type="http://schemas.openxmlformats.org/officeDocument/2006/relationships/slide" Target="/ppt/slides/slide2.xml" Id="R6cd8be82aadf41d1" /><Relationship Type="http://schemas.openxmlformats.org/officeDocument/2006/relationships/slide" Target="/ppt/slides/slide3.xml" Id="R586732295586408c" /><Relationship Type="http://schemas.openxmlformats.org/officeDocument/2006/relationships/slide" Target="/ppt/slides/slide4.xml" Id="Rfc6dd37c3ae44bd4" /><Relationship Type="http://schemas.openxmlformats.org/officeDocument/2006/relationships/slide" Target="/ppt/slides/slide5.xml" Id="R15cb6bdf50b74bd9" /><Relationship Type="http://schemas.openxmlformats.org/officeDocument/2006/relationships/slide" Target="/ppt/slides/slide6.xml" Id="R88d0ff6a1ad64608" /><Relationship Type="http://schemas.openxmlformats.org/officeDocument/2006/relationships/slide" Target="/ppt/slides/slide7.xml" Id="R111ebf21eabc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c5cb020e6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911e531fa4c96" /><Relationship Type="http://schemas.openxmlformats.org/officeDocument/2006/relationships/theme" Target="/ppt/slideMasters/theme/theme1.xml" Id="R1492b3de6cf8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911e531fa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9e332d5d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387aea402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bfed7619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200564ba1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827bd991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051300e0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9b2cea89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