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22fde12d0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1203ada4d4883"/>
  </p:sldMasterIdLst>
  <p:sldIdLst>
    <p:sldId xmlns:r="http://schemas.openxmlformats.org/officeDocument/2006/relationships" id="256" r:id="Rf8c6ea2330a4488e"/>
    <p:sldId xmlns:r="http://schemas.openxmlformats.org/officeDocument/2006/relationships" id="257" r:id="R85ddebfee4e24e4f"/>
    <p:sldId xmlns:r="http://schemas.openxmlformats.org/officeDocument/2006/relationships" id="258" r:id="Rc6399063a53c4338"/>
    <p:sldId xmlns:r="http://schemas.openxmlformats.org/officeDocument/2006/relationships" id="259" r:id="Rdf137781a6ce4890"/>
    <p:sldId xmlns:r="http://schemas.openxmlformats.org/officeDocument/2006/relationships" id="260" r:id="Re375cc03d5e04338"/>
    <p:sldId xmlns:r="http://schemas.openxmlformats.org/officeDocument/2006/relationships" id="261" r:id="R976ec186399649b5"/>
    <p:sldId xmlns:r="http://schemas.openxmlformats.org/officeDocument/2006/relationships" id="262" r:id="Rcec4a6f04f13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1203ada4d4883" /><Relationship Type="http://schemas.openxmlformats.org/officeDocument/2006/relationships/slide" Target="/ppt/slides/slide1.xml" Id="Rf8c6ea2330a4488e" /><Relationship Type="http://schemas.openxmlformats.org/officeDocument/2006/relationships/slide" Target="/ppt/slides/slide2.xml" Id="R85ddebfee4e24e4f" /><Relationship Type="http://schemas.openxmlformats.org/officeDocument/2006/relationships/slide" Target="/ppt/slides/slide3.xml" Id="Rc6399063a53c4338" /><Relationship Type="http://schemas.openxmlformats.org/officeDocument/2006/relationships/slide" Target="/ppt/slides/slide4.xml" Id="Rdf137781a6ce4890" /><Relationship Type="http://schemas.openxmlformats.org/officeDocument/2006/relationships/slide" Target="/ppt/slides/slide5.xml" Id="Re375cc03d5e04338" /><Relationship Type="http://schemas.openxmlformats.org/officeDocument/2006/relationships/slide" Target="/ppt/slides/slide6.xml" Id="R976ec186399649b5" /><Relationship Type="http://schemas.openxmlformats.org/officeDocument/2006/relationships/slide" Target="/ppt/slides/slide7.xml" Id="Rcec4a6f04f13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2861e3313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be125b0645ea" /><Relationship Type="http://schemas.openxmlformats.org/officeDocument/2006/relationships/theme" Target="/ppt/slideMasters/theme/theme1.xml" Id="R2c3808b88b3f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7be125b06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97f7344db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75ff87bf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62e6600e9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2f340d5d8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f908947a6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117b4b2104f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2b5c003ce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