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1b24678e2247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fed92ed81a4fe1"/>
  </p:sldMasterIdLst>
  <p:sldIdLst>
    <p:sldId xmlns:r="http://schemas.openxmlformats.org/officeDocument/2006/relationships" id="256" r:id="R62a6f99310d04a2d"/>
    <p:sldId xmlns:r="http://schemas.openxmlformats.org/officeDocument/2006/relationships" id="257" r:id="R97a7d28863a34ee8"/>
    <p:sldId xmlns:r="http://schemas.openxmlformats.org/officeDocument/2006/relationships" id="258" r:id="R04f890b47d4544f0"/>
    <p:sldId xmlns:r="http://schemas.openxmlformats.org/officeDocument/2006/relationships" id="259" r:id="Re29fa7c3df8946a6"/>
    <p:sldId xmlns:r="http://schemas.openxmlformats.org/officeDocument/2006/relationships" id="260" r:id="R91ea928ce8fd48f1"/>
    <p:sldId xmlns:r="http://schemas.openxmlformats.org/officeDocument/2006/relationships" id="261" r:id="R420f5319b38a47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ed92ed81a4fe1" /><Relationship Type="http://schemas.openxmlformats.org/officeDocument/2006/relationships/slide" Target="/ppt/slides/slide1.xml" Id="R62a6f99310d04a2d" /><Relationship Type="http://schemas.openxmlformats.org/officeDocument/2006/relationships/slide" Target="/ppt/slides/slide2.xml" Id="R97a7d28863a34ee8" /><Relationship Type="http://schemas.openxmlformats.org/officeDocument/2006/relationships/slide" Target="/ppt/slides/slide3.xml" Id="R04f890b47d4544f0" /><Relationship Type="http://schemas.openxmlformats.org/officeDocument/2006/relationships/slide" Target="/ppt/slides/slide4.xml" Id="Re29fa7c3df8946a6" /><Relationship Type="http://schemas.openxmlformats.org/officeDocument/2006/relationships/slide" Target="/ppt/slides/slide5.xml" Id="R91ea928ce8fd48f1" /><Relationship Type="http://schemas.openxmlformats.org/officeDocument/2006/relationships/slide" Target="/ppt/slides/slide6.xml" Id="R420f5319b38a47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b001271f24a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d11aa9fe0460a" /><Relationship Type="http://schemas.openxmlformats.org/officeDocument/2006/relationships/theme" Target="/ppt/slideMasters/theme/theme1.xml" Id="R299ee1f3b1a848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cd11aa9fe046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b9454e7e942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0a1a3715342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6e38494394b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ae06adbc642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6e441804541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68b04d3ca45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BOLSØNES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Tyttebærvegen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6409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sb@vgr.no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