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0e8abaace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be8d64e864123"/>
  </p:sldMasterIdLst>
  <p:sldIdLst>
    <p:sldId xmlns:r="http://schemas.openxmlformats.org/officeDocument/2006/relationships" id="256" r:id="R534dcf428d2f40b7"/>
    <p:sldId xmlns:r="http://schemas.openxmlformats.org/officeDocument/2006/relationships" id="257" r:id="R535c37a231614a3b"/>
    <p:sldId xmlns:r="http://schemas.openxmlformats.org/officeDocument/2006/relationships" id="258" r:id="R4d9553cab79e4143"/>
    <p:sldId xmlns:r="http://schemas.openxmlformats.org/officeDocument/2006/relationships" id="259" r:id="R2e2b1c9ecb404b6f"/>
    <p:sldId xmlns:r="http://schemas.openxmlformats.org/officeDocument/2006/relationships" id="260" r:id="R233e910576dc4823"/>
    <p:sldId xmlns:r="http://schemas.openxmlformats.org/officeDocument/2006/relationships" id="261" r:id="R48cec73cec06454f"/>
    <p:sldId xmlns:r="http://schemas.openxmlformats.org/officeDocument/2006/relationships" id="262" r:id="R453be292c2b1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be8d64e864123" /><Relationship Type="http://schemas.openxmlformats.org/officeDocument/2006/relationships/slide" Target="/ppt/slides/slide1.xml" Id="R534dcf428d2f40b7" /><Relationship Type="http://schemas.openxmlformats.org/officeDocument/2006/relationships/slide" Target="/ppt/slides/slide2.xml" Id="R535c37a231614a3b" /><Relationship Type="http://schemas.openxmlformats.org/officeDocument/2006/relationships/slide" Target="/ppt/slides/slide3.xml" Id="R4d9553cab79e4143" /><Relationship Type="http://schemas.openxmlformats.org/officeDocument/2006/relationships/slide" Target="/ppt/slides/slide4.xml" Id="R2e2b1c9ecb404b6f" /><Relationship Type="http://schemas.openxmlformats.org/officeDocument/2006/relationships/slide" Target="/ppt/slides/slide5.xml" Id="R233e910576dc4823" /><Relationship Type="http://schemas.openxmlformats.org/officeDocument/2006/relationships/slide" Target="/ppt/slides/slide6.xml" Id="R48cec73cec06454f" /><Relationship Type="http://schemas.openxmlformats.org/officeDocument/2006/relationships/slide" Target="/ppt/slides/slide7.xml" Id="R453be292c2b1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4fc27e0da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4079f95741c6" /><Relationship Type="http://schemas.openxmlformats.org/officeDocument/2006/relationships/theme" Target="/ppt/slideMasters/theme/theme1.xml" Id="Rc933c0bc4b3c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14079f957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3c6cb101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d7d65f9a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25ea6bd0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7250d842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915f5833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3e330c5d9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a23a9f6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BOLSØNES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