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3fcc711b1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f98d709ed4e87"/>
  </p:sldMasterIdLst>
  <p:sldIdLst>
    <p:sldId xmlns:r="http://schemas.openxmlformats.org/officeDocument/2006/relationships" id="256" r:id="R468a3c56e7b541de"/>
    <p:sldId xmlns:r="http://schemas.openxmlformats.org/officeDocument/2006/relationships" id="257" r:id="R075d78626f80444e"/>
    <p:sldId xmlns:r="http://schemas.openxmlformats.org/officeDocument/2006/relationships" id="258" r:id="Rddf961ee08cc4039"/>
    <p:sldId xmlns:r="http://schemas.openxmlformats.org/officeDocument/2006/relationships" id="259" r:id="Rfb50f8630b9a4e8a"/>
    <p:sldId xmlns:r="http://schemas.openxmlformats.org/officeDocument/2006/relationships" id="260" r:id="Rfaa2ba5e8e4e4551"/>
    <p:sldId xmlns:r="http://schemas.openxmlformats.org/officeDocument/2006/relationships" id="261" r:id="R5496c093b3434260"/>
    <p:sldId xmlns:r="http://schemas.openxmlformats.org/officeDocument/2006/relationships" id="262" r:id="R6c2961fe37f0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f98d709ed4e87" /><Relationship Type="http://schemas.openxmlformats.org/officeDocument/2006/relationships/slide" Target="/ppt/slides/slide1.xml" Id="R468a3c56e7b541de" /><Relationship Type="http://schemas.openxmlformats.org/officeDocument/2006/relationships/slide" Target="/ppt/slides/slide2.xml" Id="R075d78626f80444e" /><Relationship Type="http://schemas.openxmlformats.org/officeDocument/2006/relationships/slide" Target="/ppt/slides/slide3.xml" Id="Rddf961ee08cc4039" /><Relationship Type="http://schemas.openxmlformats.org/officeDocument/2006/relationships/slide" Target="/ppt/slides/slide4.xml" Id="Rfb50f8630b9a4e8a" /><Relationship Type="http://schemas.openxmlformats.org/officeDocument/2006/relationships/slide" Target="/ppt/slides/slide5.xml" Id="Rfaa2ba5e8e4e4551" /><Relationship Type="http://schemas.openxmlformats.org/officeDocument/2006/relationships/slide" Target="/ppt/slides/slide6.xml" Id="R5496c093b3434260" /><Relationship Type="http://schemas.openxmlformats.org/officeDocument/2006/relationships/slide" Target="/ppt/slides/slide7.xml" Id="R6c2961fe37f0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9dac2ad73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20ba0cc4944d5" /><Relationship Type="http://schemas.openxmlformats.org/officeDocument/2006/relationships/theme" Target="/ppt/slideMasters/theme/theme1.xml" Id="R428a1dfcccdb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20ba0cc49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7cc1f38d9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8f40ab81b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1da252e6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65941192f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4a7161fd4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2960b2fa64c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d93862645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79 984 797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188 915 551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