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553f24006a44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d0e80472ee46e1"/>
  </p:sldMasterIdLst>
  <p:sldIdLst>
    <p:sldId xmlns:r="http://schemas.openxmlformats.org/officeDocument/2006/relationships" id="256" r:id="R8e78767ca6904a45"/>
    <p:sldId xmlns:r="http://schemas.openxmlformats.org/officeDocument/2006/relationships" id="257" r:id="R8a36e656e1554a72"/>
    <p:sldId xmlns:r="http://schemas.openxmlformats.org/officeDocument/2006/relationships" id="258" r:id="R265894508f2d4d8d"/>
    <p:sldId xmlns:r="http://schemas.openxmlformats.org/officeDocument/2006/relationships" id="259" r:id="R55fdc1caf8ef4c97"/>
    <p:sldId xmlns:r="http://schemas.openxmlformats.org/officeDocument/2006/relationships" id="260" r:id="R35946459dd004f3d"/>
    <p:sldId xmlns:r="http://schemas.openxmlformats.org/officeDocument/2006/relationships" id="261" r:id="R950b740646da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0e80472ee46e1" /><Relationship Type="http://schemas.openxmlformats.org/officeDocument/2006/relationships/slide" Target="/ppt/slides/slide1.xml" Id="R8e78767ca6904a45" /><Relationship Type="http://schemas.openxmlformats.org/officeDocument/2006/relationships/slide" Target="/ppt/slides/slide2.xml" Id="R8a36e656e1554a72" /><Relationship Type="http://schemas.openxmlformats.org/officeDocument/2006/relationships/slide" Target="/ppt/slides/slide3.xml" Id="R265894508f2d4d8d" /><Relationship Type="http://schemas.openxmlformats.org/officeDocument/2006/relationships/slide" Target="/ppt/slides/slide4.xml" Id="R55fdc1caf8ef4c97" /><Relationship Type="http://schemas.openxmlformats.org/officeDocument/2006/relationships/slide" Target="/ppt/slides/slide5.xml" Id="R35946459dd004f3d" /><Relationship Type="http://schemas.openxmlformats.org/officeDocument/2006/relationships/slide" Target="/ppt/slides/slide6.xml" Id="R950b740646da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6d11ed051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e27d14467426a" /><Relationship Type="http://schemas.openxmlformats.org/officeDocument/2006/relationships/theme" Target="/ppt/slideMasters/theme/theme1.xml" Id="R8f86633d037a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7e27d1446742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2e498fc964e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60de4ad064f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de6571d464a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a38388c2446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489a0477f41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799dcc3a542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HEGRA VARESENTER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VARESENTER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VARESENTER SA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VARESENTER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VARESENTER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VARESENTER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62 493 248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−1 347 172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−984 057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8 626 594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14 439 781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VARESENTER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74802223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spar.hegra@ngbutikk.net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912 553 655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VARESENTER SA</a:t>
            </a:r>
          </a:p>
        </p:txBody>
      </p:sp>
    </p:spTree>
  </p:cSld>
  <p:clrMapOvr>
    <a:masterClrMapping xmlns:a="http://schemas.openxmlformats.org/drawingml/2006/main"/>
  </p:clrMapOvr>
</p:sld>
</file>