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c6624ffc8a4f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17d116d5744b58"/>
  </p:sldMasterIdLst>
  <p:sldIdLst>
    <p:sldId xmlns:r="http://schemas.openxmlformats.org/officeDocument/2006/relationships" id="256" r:id="Rd4cb7de0c78e43f9"/>
    <p:sldId xmlns:r="http://schemas.openxmlformats.org/officeDocument/2006/relationships" id="257" r:id="Rf4f08e97ac434349"/>
    <p:sldId xmlns:r="http://schemas.openxmlformats.org/officeDocument/2006/relationships" id="258" r:id="Rcd6a1427ae054345"/>
    <p:sldId xmlns:r="http://schemas.openxmlformats.org/officeDocument/2006/relationships" id="259" r:id="R1a6c9a689b4049a1"/>
    <p:sldId xmlns:r="http://schemas.openxmlformats.org/officeDocument/2006/relationships" id="260" r:id="R1de09f848b024449"/>
    <p:sldId xmlns:r="http://schemas.openxmlformats.org/officeDocument/2006/relationships" id="261" r:id="R1118cb5ed5b54029"/>
    <p:sldId xmlns:r="http://schemas.openxmlformats.org/officeDocument/2006/relationships" id="262" r:id="R8b501d93913340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17d116d5744b58" /><Relationship Type="http://schemas.openxmlformats.org/officeDocument/2006/relationships/slide" Target="/ppt/slides/slide1.xml" Id="Rd4cb7de0c78e43f9" /><Relationship Type="http://schemas.openxmlformats.org/officeDocument/2006/relationships/slide" Target="/ppt/slides/slide2.xml" Id="Rf4f08e97ac434349" /><Relationship Type="http://schemas.openxmlformats.org/officeDocument/2006/relationships/slide" Target="/ppt/slides/slide3.xml" Id="Rcd6a1427ae054345" /><Relationship Type="http://schemas.openxmlformats.org/officeDocument/2006/relationships/slide" Target="/ppt/slides/slide4.xml" Id="R1a6c9a689b4049a1" /><Relationship Type="http://schemas.openxmlformats.org/officeDocument/2006/relationships/slide" Target="/ppt/slides/slide5.xml" Id="R1de09f848b024449" /><Relationship Type="http://schemas.openxmlformats.org/officeDocument/2006/relationships/slide" Target="/ppt/slides/slide6.xml" Id="R1118cb5ed5b54029" /><Relationship Type="http://schemas.openxmlformats.org/officeDocument/2006/relationships/slide" Target="/ppt/slides/slide7.xml" Id="R8b501d93913340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cfb361cb2240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b6092ac4f420e" /><Relationship Type="http://schemas.openxmlformats.org/officeDocument/2006/relationships/theme" Target="/ppt/slideMasters/theme/theme1.xml" Id="R6f102936f5fe4d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cb6092ac4f42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cfedfbe634b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fb26a430946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629e39e4d40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1875774ae40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a0ddae9c247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eb584211e4d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6c15626104d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 BRUG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 BRUG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 BRUG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 BRUG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 BRUG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 BRUG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7 975 988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10 330 806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94 653 232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101 163 298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 BRUG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BORGHATTEN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KONRAD INVEST AS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GETZ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 BRUG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CORGET INVEST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CORNELIA LANGE GETZ  –  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 BRUG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7716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15 06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912 573 753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 BRUG AS</a:t>
            </a:r>
          </a:p>
        </p:txBody>
      </p:sp>
    </p:spTree>
  </p:cSld>
  <p:clrMapOvr>
    <a:masterClrMapping xmlns:a="http://schemas.openxmlformats.org/drawingml/2006/main"/>
  </p:clrMapOvr>
</p:sld>
</file>