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c31857cfbb4b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da390287c44ad6"/>
  </p:sldMasterIdLst>
  <p:sldIdLst>
    <p:sldId xmlns:r="http://schemas.openxmlformats.org/officeDocument/2006/relationships" id="256" r:id="R2ba2c5f79d474799"/>
    <p:sldId xmlns:r="http://schemas.openxmlformats.org/officeDocument/2006/relationships" id="257" r:id="R097222b2564046af"/>
    <p:sldId xmlns:r="http://schemas.openxmlformats.org/officeDocument/2006/relationships" id="258" r:id="Rb5c962b6ea8140c7"/>
    <p:sldId xmlns:r="http://schemas.openxmlformats.org/officeDocument/2006/relationships" id="259" r:id="R5313e7edb2f04dad"/>
    <p:sldId xmlns:r="http://schemas.openxmlformats.org/officeDocument/2006/relationships" id="260" r:id="R025d86ba0fb04e2c"/>
    <p:sldId xmlns:r="http://schemas.openxmlformats.org/officeDocument/2006/relationships" id="261" r:id="Re0fc487490b64bff"/>
    <p:sldId xmlns:r="http://schemas.openxmlformats.org/officeDocument/2006/relationships" id="262" r:id="Ra5d817e2f59749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da390287c44ad6" /><Relationship Type="http://schemas.openxmlformats.org/officeDocument/2006/relationships/slide" Target="/ppt/slides/slide1.xml" Id="R2ba2c5f79d474799" /><Relationship Type="http://schemas.openxmlformats.org/officeDocument/2006/relationships/slide" Target="/ppt/slides/slide2.xml" Id="R097222b2564046af" /><Relationship Type="http://schemas.openxmlformats.org/officeDocument/2006/relationships/slide" Target="/ppt/slides/slide3.xml" Id="Rb5c962b6ea8140c7" /><Relationship Type="http://schemas.openxmlformats.org/officeDocument/2006/relationships/slide" Target="/ppt/slides/slide4.xml" Id="R5313e7edb2f04dad" /><Relationship Type="http://schemas.openxmlformats.org/officeDocument/2006/relationships/slide" Target="/ppt/slides/slide5.xml" Id="R025d86ba0fb04e2c" /><Relationship Type="http://schemas.openxmlformats.org/officeDocument/2006/relationships/slide" Target="/ppt/slides/slide6.xml" Id="Re0fc487490b64bff" /><Relationship Type="http://schemas.openxmlformats.org/officeDocument/2006/relationships/slide" Target="/ppt/slides/slide7.xml" Id="Ra5d817e2f59749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8fb3540ed344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3e975cb5d0474c" /><Relationship Type="http://schemas.openxmlformats.org/officeDocument/2006/relationships/theme" Target="/ppt/slideMasters/theme/theme1.xml" Id="Ra5d2c8a2aced45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3e975cb5d047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c3c3febc914c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112e2a2c8d49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dec46a74244c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d96062728e43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e493273fdc44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b7db46e4bd40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83ce2dbfd34e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A. VANG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 VANG HOLDING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−23 208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882 039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900 126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VANG ASLE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Tronnofoten 8C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7602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aslevang@gmail.com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912 585 433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VANG HOLDING AS</a:t>
            </a:r>
          </a:p>
        </p:txBody>
      </p:sp>
    </p:spTree>
  </p:cSld>
  <p:clrMapOvr>
    <a:masterClrMapping xmlns:a="http://schemas.openxmlformats.org/drawingml/2006/main"/>
  </p:clrMapOvr>
</p:sld>
</file>