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9d18ee363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be21a8dbf406c"/>
  </p:sldMasterIdLst>
  <p:sldIdLst>
    <p:sldId xmlns:r="http://schemas.openxmlformats.org/officeDocument/2006/relationships" id="256" r:id="Rbc668ccd085343e0"/>
    <p:sldId xmlns:r="http://schemas.openxmlformats.org/officeDocument/2006/relationships" id="257" r:id="R5b511ec92bd041cc"/>
    <p:sldId xmlns:r="http://schemas.openxmlformats.org/officeDocument/2006/relationships" id="258" r:id="R24bc3039495b4833"/>
    <p:sldId xmlns:r="http://schemas.openxmlformats.org/officeDocument/2006/relationships" id="259" r:id="R2ec9c79eba674081"/>
    <p:sldId xmlns:r="http://schemas.openxmlformats.org/officeDocument/2006/relationships" id="260" r:id="R7fa008d6b9e04009"/>
    <p:sldId xmlns:r="http://schemas.openxmlformats.org/officeDocument/2006/relationships" id="261" r:id="Rda030931673241db"/>
    <p:sldId xmlns:r="http://schemas.openxmlformats.org/officeDocument/2006/relationships" id="262" r:id="R24c215c0dfc3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be21a8dbf406c" /><Relationship Type="http://schemas.openxmlformats.org/officeDocument/2006/relationships/slide" Target="/ppt/slides/slide1.xml" Id="Rbc668ccd085343e0" /><Relationship Type="http://schemas.openxmlformats.org/officeDocument/2006/relationships/slide" Target="/ppt/slides/slide2.xml" Id="R5b511ec92bd041cc" /><Relationship Type="http://schemas.openxmlformats.org/officeDocument/2006/relationships/slide" Target="/ppt/slides/slide3.xml" Id="R24bc3039495b4833" /><Relationship Type="http://schemas.openxmlformats.org/officeDocument/2006/relationships/slide" Target="/ppt/slides/slide4.xml" Id="R2ec9c79eba674081" /><Relationship Type="http://schemas.openxmlformats.org/officeDocument/2006/relationships/slide" Target="/ppt/slides/slide5.xml" Id="R7fa008d6b9e04009" /><Relationship Type="http://schemas.openxmlformats.org/officeDocument/2006/relationships/slide" Target="/ppt/slides/slide6.xml" Id="Rda030931673241db" /><Relationship Type="http://schemas.openxmlformats.org/officeDocument/2006/relationships/slide" Target="/ppt/slides/slide7.xml" Id="R24c215c0dfc3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8c4e84a37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653cd03c41f9" /><Relationship Type="http://schemas.openxmlformats.org/officeDocument/2006/relationships/theme" Target="/ppt/slideMasters/theme/theme1.xml" Id="R5ccd2df1af89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f653cd03c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aee0242e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2cde24ed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91d4f607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e03af32e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f7c2d668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7a746983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0a4c8d6f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