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ec4e706e6644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2ab86537db4015"/>
  </p:sldMasterIdLst>
  <p:sldIdLst>
    <p:sldId xmlns:r="http://schemas.openxmlformats.org/officeDocument/2006/relationships" id="256" r:id="R54c6e6178022499d"/>
    <p:sldId xmlns:r="http://schemas.openxmlformats.org/officeDocument/2006/relationships" id="257" r:id="Re3e66c7c30dd4a7b"/>
    <p:sldId xmlns:r="http://schemas.openxmlformats.org/officeDocument/2006/relationships" id="258" r:id="Rff671566fe134052"/>
    <p:sldId xmlns:r="http://schemas.openxmlformats.org/officeDocument/2006/relationships" id="259" r:id="R3d7c1aafdf024664"/>
    <p:sldId xmlns:r="http://schemas.openxmlformats.org/officeDocument/2006/relationships" id="260" r:id="Re52f8eae34484dd2"/>
    <p:sldId xmlns:r="http://schemas.openxmlformats.org/officeDocument/2006/relationships" id="261" r:id="R2c85425c6df8433a"/>
    <p:sldId xmlns:r="http://schemas.openxmlformats.org/officeDocument/2006/relationships" id="262" r:id="Rea600af6493949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2ab86537db4015" /><Relationship Type="http://schemas.openxmlformats.org/officeDocument/2006/relationships/slide" Target="/ppt/slides/slide1.xml" Id="R54c6e6178022499d" /><Relationship Type="http://schemas.openxmlformats.org/officeDocument/2006/relationships/slide" Target="/ppt/slides/slide2.xml" Id="Re3e66c7c30dd4a7b" /><Relationship Type="http://schemas.openxmlformats.org/officeDocument/2006/relationships/slide" Target="/ppt/slides/slide3.xml" Id="Rff671566fe134052" /><Relationship Type="http://schemas.openxmlformats.org/officeDocument/2006/relationships/slide" Target="/ppt/slides/slide4.xml" Id="R3d7c1aafdf024664" /><Relationship Type="http://schemas.openxmlformats.org/officeDocument/2006/relationships/slide" Target="/ppt/slides/slide5.xml" Id="Re52f8eae34484dd2" /><Relationship Type="http://schemas.openxmlformats.org/officeDocument/2006/relationships/slide" Target="/ppt/slides/slide6.xml" Id="R2c85425c6df8433a" /><Relationship Type="http://schemas.openxmlformats.org/officeDocument/2006/relationships/slide" Target="/ppt/slides/slide7.xml" Id="Rea600af6493949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1b3b1a5a445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6f7108c4e400a" /><Relationship Type="http://schemas.openxmlformats.org/officeDocument/2006/relationships/theme" Target="/ppt/slideMasters/theme/theme1.xml" Id="Re4f6d8a3e8f54d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e6f7108c4e40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d5ec2f52f49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d1eccd06d4e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28892d3414a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95815381f47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e5ede6f1c41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a9ef2f2214a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c85a4607b43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ÅKRAFJORDEN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ÅKRAFJORDEN UTVIKLING AS ble etablert [år] og holder til i Markhus.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422 098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1 460 116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9 431 191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KARSTEN HUSTVEIT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Øyravegen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5596 Markhus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j-k-h@online.no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912 637 824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ÅKRAFJORDEN UTVIKLING AS</a:t>
            </a:r>
          </a:p>
        </p:txBody>
      </p:sp>
    </p:spTree>
  </p:cSld>
  <p:clrMapOvr>
    <a:masterClrMapping xmlns:a="http://schemas.openxmlformats.org/drawingml/2006/main"/>
  </p:clrMapOvr>
</p:sld>
</file>