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72430d90a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524d749764026"/>
  </p:sldMasterIdLst>
  <p:sldIdLst>
    <p:sldId xmlns:r="http://schemas.openxmlformats.org/officeDocument/2006/relationships" id="256" r:id="R6e224380a4884774"/>
    <p:sldId xmlns:r="http://schemas.openxmlformats.org/officeDocument/2006/relationships" id="257" r:id="Re0a8c87b96674b71"/>
    <p:sldId xmlns:r="http://schemas.openxmlformats.org/officeDocument/2006/relationships" id="258" r:id="R303d7b554fd441c9"/>
    <p:sldId xmlns:r="http://schemas.openxmlformats.org/officeDocument/2006/relationships" id="259" r:id="R296407acc2f64a4f"/>
    <p:sldId xmlns:r="http://schemas.openxmlformats.org/officeDocument/2006/relationships" id="260" r:id="R0d55f419441944aa"/>
    <p:sldId xmlns:r="http://schemas.openxmlformats.org/officeDocument/2006/relationships" id="261" r:id="Re4d001a4dd1a4c5b"/>
    <p:sldId xmlns:r="http://schemas.openxmlformats.org/officeDocument/2006/relationships" id="262" r:id="R27eb430bc6ce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524d749764026" /><Relationship Type="http://schemas.openxmlformats.org/officeDocument/2006/relationships/slide" Target="/ppt/slides/slide1.xml" Id="R6e224380a4884774" /><Relationship Type="http://schemas.openxmlformats.org/officeDocument/2006/relationships/slide" Target="/ppt/slides/slide2.xml" Id="Re0a8c87b96674b71" /><Relationship Type="http://schemas.openxmlformats.org/officeDocument/2006/relationships/slide" Target="/ppt/slides/slide3.xml" Id="R303d7b554fd441c9" /><Relationship Type="http://schemas.openxmlformats.org/officeDocument/2006/relationships/slide" Target="/ppt/slides/slide4.xml" Id="R296407acc2f64a4f" /><Relationship Type="http://schemas.openxmlformats.org/officeDocument/2006/relationships/slide" Target="/ppt/slides/slide5.xml" Id="R0d55f419441944aa" /><Relationship Type="http://schemas.openxmlformats.org/officeDocument/2006/relationships/slide" Target="/ppt/slides/slide6.xml" Id="Re4d001a4dd1a4c5b" /><Relationship Type="http://schemas.openxmlformats.org/officeDocument/2006/relationships/slide" Target="/ppt/slides/slide7.xml" Id="R27eb430bc6ce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9d0c96137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a8b4257594814" /><Relationship Type="http://schemas.openxmlformats.org/officeDocument/2006/relationships/theme" Target="/ppt/slideMasters/theme/theme1.xml" Id="R03e77661645a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a8b425759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8888fae7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abf920cd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8f2cbf1c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e491ae68a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3fa02ef52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8af22e394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e7409346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ROMAEIIS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ROMAEIIS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916 816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5 351 674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67B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ronny@rginvest.no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912 642 674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