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5be68d4197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0947b376784524"/>
  </p:sldMasterIdLst>
  <p:sldIdLst>
    <p:sldId xmlns:r="http://schemas.openxmlformats.org/officeDocument/2006/relationships" id="256" r:id="R846dd72c74e44f9c"/>
    <p:sldId xmlns:r="http://schemas.openxmlformats.org/officeDocument/2006/relationships" id="257" r:id="Rac1d680151ae4261"/>
    <p:sldId xmlns:r="http://schemas.openxmlformats.org/officeDocument/2006/relationships" id="258" r:id="R54cabfe61d0f4a2e"/>
    <p:sldId xmlns:r="http://schemas.openxmlformats.org/officeDocument/2006/relationships" id="259" r:id="R5319aab254ba444a"/>
    <p:sldId xmlns:r="http://schemas.openxmlformats.org/officeDocument/2006/relationships" id="260" r:id="Ra4a2e111a6b04dcd"/>
    <p:sldId xmlns:r="http://schemas.openxmlformats.org/officeDocument/2006/relationships" id="261" r:id="R4fe0544cb4d14e7b"/>
    <p:sldId xmlns:r="http://schemas.openxmlformats.org/officeDocument/2006/relationships" id="262" r:id="R7a18bc17dbe942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947b376784524" /><Relationship Type="http://schemas.openxmlformats.org/officeDocument/2006/relationships/slide" Target="/ppt/slides/slide1.xml" Id="R846dd72c74e44f9c" /><Relationship Type="http://schemas.openxmlformats.org/officeDocument/2006/relationships/slide" Target="/ppt/slides/slide2.xml" Id="Rac1d680151ae4261" /><Relationship Type="http://schemas.openxmlformats.org/officeDocument/2006/relationships/slide" Target="/ppt/slides/slide3.xml" Id="R54cabfe61d0f4a2e" /><Relationship Type="http://schemas.openxmlformats.org/officeDocument/2006/relationships/slide" Target="/ppt/slides/slide4.xml" Id="R5319aab254ba444a" /><Relationship Type="http://schemas.openxmlformats.org/officeDocument/2006/relationships/slide" Target="/ppt/slides/slide5.xml" Id="Ra4a2e111a6b04dcd" /><Relationship Type="http://schemas.openxmlformats.org/officeDocument/2006/relationships/slide" Target="/ppt/slides/slide6.xml" Id="R4fe0544cb4d14e7b" /><Relationship Type="http://schemas.openxmlformats.org/officeDocument/2006/relationships/slide" Target="/ppt/slides/slide7.xml" Id="R7a18bc17dbe942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4e27e353f4f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685682c314a5d" /><Relationship Type="http://schemas.openxmlformats.org/officeDocument/2006/relationships/theme" Target="/ppt/slideMasters/theme/theme1.xml" Id="R56f30599c8b94f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685682c314a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31e0bbe2946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56b8fc8af42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28343397448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b73971afb46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e6b15558a43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089a249a143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7d94dd75143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 HELLAND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9 710 066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FRANK EITHUN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Stamsneset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fehella@hotmail.com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912 647 366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