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1612be97ac4b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de3557d12e4fdf"/>
  </p:sldMasterIdLst>
  <p:sldIdLst>
    <p:sldId xmlns:r="http://schemas.openxmlformats.org/officeDocument/2006/relationships" id="256" r:id="R813740be3c124a36"/>
    <p:sldId xmlns:r="http://schemas.openxmlformats.org/officeDocument/2006/relationships" id="257" r:id="R6a0c49c62d8c4ded"/>
    <p:sldId xmlns:r="http://schemas.openxmlformats.org/officeDocument/2006/relationships" id="258" r:id="R6c4ee5c6a3d549a9"/>
    <p:sldId xmlns:r="http://schemas.openxmlformats.org/officeDocument/2006/relationships" id="259" r:id="R51bed18b13074a45"/>
    <p:sldId xmlns:r="http://schemas.openxmlformats.org/officeDocument/2006/relationships" id="260" r:id="R4232b796f98e4d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de3557d12e4fdf" /><Relationship Type="http://schemas.openxmlformats.org/officeDocument/2006/relationships/slide" Target="/ppt/slides/slide1.xml" Id="R813740be3c124a36" /><Relationship Type="http://schemas.openxmlformats.org/officeDocument/2006/relationships/slide" Target="/ppt/slides/slide2.xml" Id="R6a0c49c62d8c4ded" /><Relationship Type="http://schemas.openxmlformats.org/officeDocument/2006/relationships/slide" Target="/ppt/slides/slide3.xml" Id="R6c4ee5c6a3d549a9" /><Relationship Type="http://schemas.openxmlformats.org/officeDocument/2006/relationships/slide" Target="/ppt/slides/slide4.xml" Id="R51bed18b13074a45" /><Relationship Type="http://schemas.openxmlformats.org/officeDocument/2006/relationships/slide" Target="/ppt/slides/slide5.xml" Id="R4232b796f98e4d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114993216e49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46588acb943ef" /><Relationship Type="http://schemas.openxmlformats.org/officeDocument/2006/relationships/theme" Target="/ppt/slideMasters/theme/theme1.xml" Id="Rc9bdde56c4a842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446588acb943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81fc70f034a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c576e334a4c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a9674d86149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f7ffcb0a14b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c6415ddab41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NÆRINGS- OG FISKERIDEPARTEMENTET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NÆRINGS- OG FISKERIDEPARTEMENTET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Gerhardsens plass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postmottak@nfd.dep.no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www.regjeringen.no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912 660 680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