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bc0573c46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2cd626a8248b5"/>
  </p:sldMasterIdLst>
  <p:sldIdLst>
    <p:sldId xmlns:r="http://schemas.openxmlformats.org/officeDocument/2006/relationships" id="256" r:id="R153a934f6b164633"/>
    <p:sldId xmlns:r="http://schemas.openxmlformats.org/officeDocument/2006/relationships" id="257" r:id="R1df9b8c92fc144ee"/>
    <p:sldId xmlns:r="http://schemas.openxmlformats.org/officeDocument/2006/relationships" id="258" r:id="Rfc55d659374f42d5"/>
    <p:sldId xmlns:r="http://schemas.openxmlformats.org/officeDocument/2006/relationships" id="259" r:id="R1fae5da0ccbc49d1"/>
    <p:sldId xmlns:r="http://schemas.openxmlformats.org/officeDocument/2006/relationships" id="260" r:id="R767aa3ba57ff4be1"/>
    <p:sldId xmlns:r="http://schemas.openxmlformats.org/officeDocument/2006/relationships" id="261" r:id="Rcc6716528da242f4"/>
    <p:sldId xmlns:r="http://schemas.openxmlformats.org/officeDocument/2006/relationships" id="262" r:id="R46eff30c1a07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2cd626a8248b5" /><Relationship Type="http://schemas.openxmlformats.org/officeDocument/2006/relationships/slide" Target="/ppt/slides/slide1.xml" Id="R153a934f6b164633" /><Relationship Type="http://schemas.openxmlformats.org/officeDocument/2006/relationships/slide" Target="/ppt/slides/slide2.xml" Id="R1df9b8c92fc144ee" /><Relationship Type="http://schemas.openxmlformats.org/officeDocument/2006/relationships/slide" Target="/ppt/slides/slide3.xml" Id="Rfc55d659374f42d5" /><Relationship Type="http://schemas.openxmlformats.org/officeDocument/2006/relationships/slide" Target="/ppt/slides/slide4.xml" Id="R1fae5da0ccbc49d1" /><Relationship Type="http://schemas.openxmlformats.org/officeDocument/2006/relationships/slide" Target="/ppt/slides/slide5.xml" Id="R767aa3ba57ff4be1" /><Relationship Type="http://schemas.openxmlformats.org/officeDocument/2006/relationships/slide" Target="/ppt/slides/slide6.xml" Id="Rcc6716528da242f4" /><Relationship Type="http://schemas.openxmlformats.org/officeDocument/2006/relationships/slide" Target="/ppt/slides/slide7.xml" Id="R46eff30c1a07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55de41cb3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aaaa47d3c491c" /><Relationship Type="http://schemas.openxmlformats.org/officeDocument/2006/relationships/theme" Target="/ppt/slideMasters/theme/theme1.xml" Id="R1927a8f49497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aaaa47d3c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00ed9867d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c3c214224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18efb4e3d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2e58b5a18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cc0c44755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5f65fd30f41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99edbea2a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